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12" r:id="rId2"/>
    <p:sldMasterId id="2147483829" r:id="rId3"/>
  </p:sldMasterIdLst>
  <p:notesMasterIdLst>
    <p:notesMasterId r:id="rId10"/>
  </p:notesMasterIdLst>
  <p:handoutMasterIdLst>
    <p:handoutMasterId r:id="rId11"/>
  </p:handoutMasterIdLst>
  <p:sldIdLst>
    <p:sldId id="2082" r:id="rId4"/>
    <p:sldId id="2073" r:id="rId5"/>
    <p:sldId id="2077" r:id="rId6"/>
    <p:sldId id="2062" r:id="rId7"/>
    <p:sldId id="2075" r:id="rId8"/>
    <p:sldId id="2081" r:id="rId9"/>
  </p:sldIdLst>
  <p:sldSz cx="9144000" cy="5143500" type="screen16x9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758" userDrawn="1">
          <p15:clr>
            <a:srgbClr val="A4A3A4"/>
          </p15:clr>
        </p15:guide>
        <p15:guide id="7" orient="horz" pos="295" userDrawn="1">
          <p15:clr>
            <a:srgbClr val="A4A3A4"/>
          </p15:clr>
        </p15:guide>
        <p15:guide id="19" orient="horz" pos="2754" userDrawn="1">
          <p15:clr>
            <a:srgbClr val="A4A3A4"/>
          </p15:clr>
        </p15:guide>
        <p15:guide id="22" pos="2789" userDrawn="1">
          <p15:clr>
            <a:srgbClr val="A4A3A4"/>
          </p15:clr>
        </p15:guide>
        <p15:guide id="23" pos="340" userDrawn="1">
          <p15:clr>
            <a:srgbClr val="A4A3A4"/>
          </p15:clr>
        </p15:guide>
        <p15:guide id="24" pos="4241" userDrawn="1">
          <p15:clr>
            <a:srgbClr val="A4A3A4"/>
          </p15:clr>
        </p15:guide>
        <p15:guide id="25" pos="5329" userDrawn="1">
          <p15:clr>
            <a:srgbClr val="A4A3A4"/>
          </p15:clr>
        </p15:guide>
        <p15:guide id="26" pos="5602" userDrawn="1">
          <p15:clr>
            <a:srgbClr val="A4A3A4"/>
          </p15:clr>
        </p15:guide>
        <p15:guide id="27" orient="horz" pos="301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88" autoAdjust="0"/>
    <p:restoredTop sz="97065" autoAdjust="0"/>
  </p:normalViewPr>
  <p:slideViewPr>
    <p:cSldViewPr>
      <p:cViewPr varScale="1">
        <p:scale>
          <a:sx n="115" d="100"/>
          <a:sy n="115" d="100"/>
        </p:scale>
        <p:origin x="182" y="77"/>
      </p:cViewPr>
      <p:guideLst>
        <p:guide orient="horz" pos="758"/>
        <p:guide orient="horz" pos="295"/>
        <p:guide orient="horz" pos="2754"/>
        <p:guide pos="2789"/>
        <p:guide pos="340"/>
        <p:guide pos="4241"/>
        <p:guide pos="5329"/>
        <p:guide pos="5602"/>
        <p:guide orient="horz" pos="30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howGuides="1">
      <p:cViewPr varScale="1">
        <p:scale>
          <a:sx n="68" d="100"/>
          <a:sy n="68" d="100"/>
        </p:scale>
        <p:origin x="-328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D1560-070C-4BF5-B80E-F4D1FB42DD6B}" type="datetimeFigureOut">
              <a:rPr lang="sv-SE" smtClean="0"/>
              <a:t>2022-12-12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31F23-1B38-44A0-8734-9DF03ADD54C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045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F1BBC-516A-4665-AC6C-6776750C4305}" type="datetimeFigureOut">
              <a:rPr lang="sv-SE" smtClean="0"/>
              <a:t>2022-12-12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7F5B7-E871-4729-A618-BCDE878A49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636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Linda, du är väl den i panelen som är mest operativ i det här projektet i din egenskap som projektchef. Vad innebär den rollen?</a:t>
            </a:r>
          </a:p>
          <a:p>
            <a:endParaRPr lang="sv-SE" dirty="0"/>
          </a:p>
          <a:p>
            <a:r>
              <a:rPr lang="sv-SE" dirty="0"/>
              <a:t>För tre år sedan lanserades visionen, var någonstans utmed resan skulle du säga att vi är på en skala 1-10? </a:t>
            </a:r>
          </a:p>
          <a:p>
            <a:endParaRPr lang="sv-SE" dirty="0"/>
          </a:p>
          <a:p>
            <a:r>
              <a:rPr lang="sv-SE" dirty="0"/>
              <a:t>(gammal visionsbild + de 2 nya visionsbilderna)</a:t>
            </a:r>
          </a:p>
          <a:p>
            <a:endParaRPr lang="sv-SE" dirty="0"/>
          </a:p>
          <a:p>
            <a:r>
              <a:rPr lang="sv-SE" dirty="0"/>
              <a:t>Hur har samarbetet fungerat mellan Fabege och Huddinge kommun, finns det något som andra kan lära av er där?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7F5B7-E871-4729-A618-BCDE878A493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7425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bild 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Det går också att klicka här och infoga bild (istället för mönstret) via bildknappen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539750" y="2139702"/>
            <a:ext cx="7920038" cy="648000"/>
          </a:xfrm>
        </p:spPr>
        <p:txBody>
          <a:bodyPr anchor="b"/>
          <a:lstStyle>
            <a:lvl1pPr>
              <a:defRPr sz="3200" b="1" cap="none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38162" y="2823701"/>
            <a:ext cx="6697685" cy="41190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i="0" spc="8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1" hasCustomPrompt="1"/>
          </p:nvPr>
        </p:nvSpPr>
        <p:spPr>
          <a:xfrm>
            <a:off x="7699479" y="4254878"/>
            <a:ext cx="1162800" cy="558000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/>
            </a:lvl1pPr>
            <a:lvl2pPr marL="180363" indent="0">
              <a:buNone/>
              <a:defRPr/>
            </a:lvl2pPr>
            <a:lvl3pPr marL="358163" indent="0">
              <a:buNone/>
              <a:defRPr/>
            </a:lvl3pPr>
            <a:lvl4pPr marL="538162" indent="0">
              <a:buNone/>
              <a:defRPr/>
            </a:lvl4pPr>
            <a:lvl5pPr marL="714375" indent="0">
              <a:buNone/>
              <a:defRPr/>
            </a:lvl5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E480D770-FC43-49E5-B5A5-5C54DEA62AF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853B58-61D8-464F-8595-F64A22C90452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01489880-ADFD-41D3-B2CF-34B7DB31ED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CB939A6-1DF6-4A01-9D9B-A8199749AA0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1505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öger (lila nycke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206D8C-661E-4B97-8A17-18A0305E7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76554"/>
            <a:ext cx="4464000" cy="58302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5"/>
          </p:nvPr>
        </p:nvSpPr>
        <p:spPr>
          <a:xfrm>
            <a:off x="540000" y="1203325"/>
            <a:ext cx="4464000" cy="311467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5472000" y="0"/>
            <a:ext cx="3672000" cy="5143500"/>
          </a:xfrm>
          <a:solidFill>
            <a:schemeClr val="bg2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6" hasCustomPrompt="1"/>
          </p:nvPr>
        </p:nvSpPr>
        <p:spPr>
          <a:xfrm>
            <a:off x="8494330" y="4541808"/>
            <a:ext cx="396000" cy="248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54FC6481-BF0D-41CF-AD8F-C3F484DBD0B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1E65E61-6E0C-45A8-9EE3-1AC6C3DD3E51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13" name="Platshållare för sidfot 12">
            <a:extLst>
              <a:ext uri="{FF2B5EF4-FFF2-40B4-BE49-F238E27FC236}">
                <a16:creationId xmlns:a16="http://schemas.microsoft.com/office/drawing/2014/main" id="{5328B675-7AD5-4141-8EDC-8B29F50283B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14" name="Platshållare för bildnummer 13">
            <a:extLst>
              <a:ext uri="{FF2B5EF4-FFF2-40B4-BE49-F238E27FC236}">
                <a16:creationId xmlns:a16="http://schemas.microsoft.com/office/drawing/2014/main" id="{AAF65D99-8B9F-4C77-8575-90B26574791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71678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öger (vit nycke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539BB2-EC96-482A-9718-A40E56BD8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76554"/>
            <a:ext cx="4464000" cy="58302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5"/>
          </p:nvPr>
        </p:nvSpPr>
        <p:spPr>
          <a:xfrm>
            <a:off x="540000" y="1203325"/>
            <a:ext cx="4464000" cy="311467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5472000" y="0"/>
            <a:ext cx="3672000" cy="5143500"/>
          </a:xfrm>
          <a:solidFill>
            <a:schemeClr val="bg2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6" hasCustomPrompt="1"/>
          </p:nvPr>
        </p:nvSpPr>
        <p:spPr>
          <a:xfrm>
            <a:off x="8494330" y="4541808"/>
            <a:ext cx="396000" cy="248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780664C7-40D6-4047-9762-E4420FB6705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A8D91BC-27AC-49CE-B2FA-63F21E9B905F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13" name="Platshållare för sidfot 12">
            <a:extLst>
              <a:ext uri="{FF2B5EF4-FFF2-40B4-BE49-F238E27FC236}">
                <a16:creationId xmlns:a16="http://schemas.microsoft.com/office/drawing/2014/main" id="{3665497F-0398-4F3A-83C7-87C14C37EFA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14" name="Platshållare för bildnummer 13">
            <a:extLst>
              <a:ext uri="{FF2B5EF4-FFF2-40B4-BE49-F238E27FC236}">
                <a16:creationId xmlns:a16="http://schemas.microsoft.com/office/drawing/2014/main" id="{16425E41-5787-4A48-8B68-D031E1C8C4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599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 färgplat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1" name="Platshållare för text 20"/>
          <p:cNvSpPr>
            <a:spLocks noGrp="1"/>
          </p:cNvSpPr>
          <p:nvPr>
            <p:ph type="body" sz="quarter" idx="18" hasCustomPrompt="1"/>
          </p:nvPr>
        </p:nvSpPr>
        <p:spPr>
          <a:xfrm>
            <a:off x="5471999" y="0"/>
            <a:ext cx="3672001" cy="5143500"/>
          </a:xfrm>
          <a:solidFill>
            <a:srgbClr val="6E1E82">
              <a:alpha val="85098"/>
            </a:srgbClr>
          </a:solidFill>
        </p:spPr>
        <p:txBody>
          <a:bodyPr lIns="396000" tIns="1260000" rIns="720000" bIns="396000"/>
          <a:lstStyle>
            <a:lvl1pPr marL="180000" indent="-180000">
              <a:buClr>
                <a:schemeClr val="bg1"/>
              </a:buClr>
              <a:buFont typeface="Wingdings" panose="05000000000000000000" pitchFamily="2" charset="2"/>
              <a:buChar char=""/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sv-SE" dirty="0"/>
              <a:t>Klicka här för att skriva text.</a:t>
            </a:r>
            <a:br>
              <a:rPr lang="sv-SE" dirty="0"/>
            </a:br>
            <a:r>
              <a:rPr lang="sv-SE" dirty="0"/>
              <a:t>För att byta färg på plattan: Klicka på den, välj Figurfyllning i menyn och välj färg från Fabeges palett (en mörk då texten är vit).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6</a:t>
            </a:r>
          </a:p>
          <a:p>
            <a:pPr lvl="6"/>
            <a:r>
              <a:rPr lang="sv-SE" dirty="0"/>
              <a:t>7</a:t>
            </a:r>
          </a:p>
          <a:p>
            <a:pPr lvl="7"/>
            <a:r>
              <a:rPr lang="sv-SE" dirty="0"/>
              <a:t>8</a:t>
            </a:r>
          </a:p>
          <a:p>
            <a:pPr lvl="8"/>
            <a:r>
              <a:rPr lang="sv-SE" dirty="0"/>
              <a:t>9</a:t>
            </a:r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7" hasCustomPrompt="1"/>
          </p:nvPr>
        </p:nvSpPr>
        <p:spPr>
          <a:xfrm>
            <a:off x="8494330" y="4541808"/>
            <a:ext cx="396000" cy="248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5867400" y="468312"/>
            <a:ext cx="2953073" cy="6915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281B8F7D-862E-42C7-ACB5-B1214A3A83F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4A622B-0635-488C-8564-522F0ECE76A8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DE3371BB-7E41-4C8A-B7CE-855FE1FCF1C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B563BA8C-17CB-4B03-94E6-FB34CA6302F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039DBF0-D4D7-4153-A103-339EE01E2079}"/>
              </a:ext>
            </a:extLst>
          </p:cNvPr>
          <p:cNvSpPr txBox="1"/>
          <p:nvPr userDrawn="1"/>
        </p:nvSpPr>
        <p:spPr>
          <a:xfrm>
            <a:off x="0" y="-441553"/>
            <a:ext cx="91440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200" dirty="0"/>
              <a:t>För att byta färg på plattan: Klicka på den, välj Figurfyllning i menyn och välj färg från Fabeges palett (en mörk då texten är vit).</a:t>
            </a:r>
          </a:p>
        </p:txBody>
      </p:sp>
    </p:spTree>
    <p:extLst>
      <p:ext uri="{BB962C8B-B14F-4D97-AF65-F5344CB8AC3E}">
        <p14:creationId xmlns:p14="http://schemas.microsoft.com/office/powerpoint/2010/main" val="1766377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 Vit plat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1" name="Platshållare för text 20"/>
          <p:cNvSpPr>
            <a:spLocks noGrp="1"/>
          </p:cNvSpPr>
          <p:nvPr>
            <p:ph type="body" sz="quarter" idx="18" hasCustomPrompt="1"/>
          </p:nvPr>
        </p:nvSpPr>
        <p:spPr>
          <a:xfrm>
            <a:off x="5471999" y="0"/>
            <a:ext cx="3672001" cy="5143500"/>
          </a:xfrm>
          <a:solidFill>
            <a:srgbClr val="FFFFFF">
              <a:alpha val="85098"/>
            </a:srgbClr>
          </a:solidFill>
        </p:spPr>
        <p:txBody>
          <a:bodyPr lIns="396000" tIns="1260000" rIns="720000" bIns="396000"/>
          <a:lstStyle>
            <a:lvl1pPr marL="180000" indent="-180000">
              <a:buClr>
                <a:schemeClr val="tx2"/>
              </a:buClr>
              <a:buFont typeface="Wingdings" panose="05000000000000000000" pitchFamily="2" charset="2"/>
              <a:buChar char=""/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  <a:lvl6pPr>
              <a:lnSpc>
                <a:spcPct val="100000"/>
              </a:lnSpc>
              <a:defRPr/>
            </a:lvl6pPr>
            <a:lvl7pPr>
              <a:lnSpc>
                <a:spcPct val="100000"/>
              </a:lnSpc>
              <a:defRPr/>
            </a:lvl7pPr>
            <a:lvl8pPr>
              <a:lnSpc>
                <a:spcPct val="100000"/>
              </a:lnSpc>
              <a:defRPr/>
            </a:lvl8pPr>
            <a:lvl9pPr>
              <a:lnSpc>
                <a:spcPct val="100000"/>
              </a:lnSpc>
              <a:defRPr/>
            </a:lvl9pPr>
          </a:lstStyle>
          <a:p>
            <a:pPr lvl="0"/>
            <a:r>
              <a:rPr lang="sv-SE" dirty="0"/>
              <a:t>Klicka här för att skriva text.</a:t>
            </a:r>
            <a:br>
              <a:rPr lang="sv-SE" dirty="0"/>
            </a:br>
            <a:r>
              <a:rPr lang="sv-SE" dirty="0"/>
              <a:t>För att byta färg på plattan: Klicka på den, välj Figurfyllning i menyn och välj färg från Fabeges palett (</a:t>
            </a:r>
            <a:r>
              <a:rPr lang="sv-SE" sz="1600" dirty="0"/>
              <a:t>en ljus då texten är svart</a:t>
            </a:r>
            <a:r>
              <a:rPr lang="sv-SE" dirty="0"/>
              <a:t>).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6</a:t>
            </a:r>
          </a:p>
          <a:p>
            <a:pPr lvl="6"/>
            <a:r>
              <a:rPr lang="sv-SE" dirty="0"/>
              <a:t>7</a:t>
            </a:r>
          </a:p>
          <a:p>
            <a:pPr lvl="7"/>
            <a:r>
              <a:rPr lang="sv-SE" dirty="0"/>
              <a:t>8</a:t>
            </a:r>
          </a:p>
          <a:p>
            <a:pPr lvl="8"/>
            <a:r>
              <a:rPr lang="sv-SE" dirty="0"/>
              <a:t>9</a:t>
            </a:r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7" hasCustomPrompt="1"/>
          </p:nvPr>
        </p:nvSpPr>
        <p:spPr>
          <a:xfrm>
            <a:off x="8494330" y="4541808"/>
            <a:ext cx="396000" cy="248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5867400" y="468312"/>
            <a:ext cx="2953073" cy="69151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CDD81053-106A-4FC9-A283-E67BDC094C04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2DD02026-759A-432F-991E-EFC1B313EE12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19B1C483-23C1-46A9-A01A-CDA5BF2ED1A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8C676C4C-F7E6-4C16-A8BF-AEBF98B994F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2F8FB29C-4F78-46BC-9D27-CA261220E6F1}"/>
              </a:ext>
            </a:extLst>
          </p:cNvPr>
          <p:cNvSpPr txBox="1"/>
          <p:nvPr userDrawn="1"/>
        </p:nvSpPr>
        <p:spPr>
          <a:xfrm>
            <a:off x="0" y="-441553"/>
            <a:ext cx="91440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200" dirty="0"/>
              <a:t>För att byta färg på plattan: Klicka på den, välj Figurfyllning i menyn och välj färg från Fabeges palett (en ljus då texten är svart).</a:t>
            </a:r>
          </a:p>
        </p:txBody>
      </p:sp>
    </p:spTree>
    <p:extLst>
      <p:ext uri="{BB962C8B-B14F-4D97-AF65-F5344CB8AC3E}">
        <p14:creationId xmlns:p14="http://schemas.microsoft.com/office/powerpoint/2010/main" val="2661389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 färgplatta (vänst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/>
          </a:solidFill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1" name="Platshållare för text 20"/>
          <p:cNvSpPr>
            <a:spLocks noGrp="1"/>
          </p:cNvSpPr>
          <p:nvPr>
            <p:ph type="body" sz="quarter" idx="18" hasCustomPrompt="1"/>
          </p:nvPr>
        </p:nvSpPr>
        <p:spPr>
          <a:xfrm>
            <a:off x="1908" y="0"/>
            <a:ext cx="3672001" cy="5143500"/>
          </a:xfrm>
          <a:solidFill>
            <a:srgbClr val="6E1E82">
              <a:alpha val="85098"/>
            </a:srgbClr>
          </a:solidFill>
        </p:spPr>
        <p:txBody>
          <a:bodyPr lIns="396000" tIns="1260000" rIns="720000" bIns="396000"/>
          <a:lstStyle>
            <a:lvl1pPr marL="180000" indent="-180000">
              <a:buClr>
                <a:schemeClr val="bg1"/>
              </a:buClr>
              <a:buFont typeface="Wingdings" panose="05000000000000000000" pitchFamily="2" charset="2"/>
              <a:buChar char=""/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sv-SE" dirty="0"/>
              <a:t>Klicka här för att skriva text.</a:t>
            </a:r>
            <a:br>
              <a:rPr lang="sv-SE" dirty="0"/>
            </a:br>
            <a:r>
              <a:rPr lang="sv-SE" dirty="0"/>
              <a:t>För att byta färg på plattan: Klicka på den, välj Figurfyllning i menyn och välj färg från Fabeges palett (en mörk då texten är vit).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6</a:t>
            </a:r>
          </a:p>
          <a:p>
            <a:pPr lvl="6"/>
            <a:r>
              <a:rPr lang="sv-SE" dirty="0"/>
              <a:t>7</a:t>
            </a:r>
          </a:p>
          <a:p>
            <a:pPr lvl="7"/>
            <a:r>
              <a:rPr lang="sv-SE" dirty="0"/>
              <a:t>8</a:t>
            </a:r>
          </a:p>
          <a:p>
            <a:pPr lvl="8"/>
            <a:r>
              <a:rPr lang="sv-SE" dirty="0"/>
              <a:t>9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397309" y="468312"/>
            <a:ext cx="2953073" cy="6915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bild 14"/>
          <p:cNvSpPr>
            <a:spLocks noGrp="1"/>
          </p:cNvSpPr>
          <p:nvPr>
            <p:ph type="pic" sz="quarter" idx="17" hasCustomPrompt="1"/>
          </p:nvPr>
        </p:nvSpPr>
        <p:spPr>
          <a:xfrm>
            <a:off x="8494330" y="4541808"/>
            <a:ext cx="396000" cy="248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17" name="Platshållare för datum 16">
            <a:extLst>
              <a:ext uri="{FF2B5EF4-FFF2-40B4-BE49-F238E27FC236}">
                <a16:creationId xmlns:a16="http://schemas.microsoft.com/office/drawing/2014/main" id="{7C179367-8E5F-48C8-B28A-1E8A32FF013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ECC64-7A2D-4CA8-A698-E283B88D4B49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18" name="Platshållare för sidfot 17">
            <a:extLst>
              <a:ext uri="{FF2B5EF4-FFF2-40B4-BE49-F238E27FC236}">
                <a16:creationId xmlns:a16="http://schemas.microsoft.com/office/drawing/2014/main" id="{452B110F-7C77-454B-95C5-617D79D4CE4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19" name="Platshållare för bildnummer 18">
            <a:extLst>
              <a:ext uri="{FF2B5EF4-FFF2-40B4-BE49-F238E27FC236}">
                <a16:creationId xmlns:a16="http://schemas.microsoft.com/office/drawing/2014/main" id="{223DFB58-98DE-4500-834C-E4E4ACA507C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5373C5F8-E7CE-46DE-9935-355B1EEA23EA}"/>
              </a:ext>
            </a:extLst>
          </p:cNvPr>
          <p:cNvSpPr txBox="1"/>
          <p:nvPr userDrawn="1"/>
        </p:nvSpPr>
        <p:spPr>
          <a:xfrm>
            <a:off x="0" y="-441553"/>
            <a:ext cx="91440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200" dirty="0"/>
              <a:t>För att byta färg på plattan: Klicka på den, välj Figurfyllning i menyn och välj färg från Fabeges palett (en mörk då texten är vit).</a:t>
            </a:r>
          </a:p>
        </p:txBody>
      </p:sp>
    </p:spTree>
    <p:extLst>
      <p:ext uri="{BB962C8B-B14F-4D97-AF65-F5344CB8AC3E}">
        <p14:creationId xmlns:p14="http://schemas.microsoft.com/office/powerpoint/2010/main" val="2717184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bild i smartph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1D473155-F5D0-47FA-BCD6-30577C436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476554"/>
            <a:ext cx="4319836" cy="58302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1362790" y="740535"/>
            <a:ext cx="1807129" cy="3199367"/>
          </a:xfrm>
          <a:solidFill>
            <a:schemeClr val="bg2"/>
          </a:solidFill>
          <a:ln>
            <a:noFill/>
          </a:ln>
        </p:spPr>
        <p:txBody>
          <a:bodyPr lIns="396000" rIns="36000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4"/>
          </p:nvPr>
        </p:nvSpPr>
        <p:spPr>
          <a:xfrm>
            <a:off x="4139952" y="1203325"/>
            <a:ext cx="4319836" cy="31686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datum 10">
            <a:extLst>
              <a:ext uri="{FF2B5EF4-FFF2-40B4-BE49-F238E27FC236}">
                <a16:creationId xmlns:a16="http://schemas.microsoft.com/office/drawing/2014/main" id="{152970F5-CAD3-450E-BC8D-0B71CA64B42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8F9DC99-B468-4E95-BD33-1154D163F89C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12" name="Platshållare för sidfot 11">
            <a:extLst>
              <a:ext uri="{FF2B5EF4-FFF2-40B4-BE49-F238E27FC236}">
                <a16:creationId xmlns:a16="http://schemas.microsoft.com/office/drawing/2014/main" id="{2C37E161-F08F-4457-AFBC-52E12AE684F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03F1F5B7-B788-4EC4-8FDB-E86C71DC24D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4" name="Bild 13">
            <a:extLst>
              <a:ext uri="{FF2B5EF4-FFF2-40B4-BE49-F238E27FC236}">
                <a16:creationId xmlns:a16="http://schemas.microsoft.com/office/drawing/2014/main" id="{CB60F79A-C11F-49CD-88CE-DCCBA05451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48046" y="263372"/>
            <a:ext cx="2027810" cy="4159610"/>
          </a:xfrm>
          <a:custGeom>
            <a:avLst/>
            <a:gdLst>
              <a:gd name="connsiteX0" fmla="*/ 123107 w 2027810"/>
              <a:gd name="connsiteY0" fmla="*/ 487177 h 4159610"/>
              <a:gd name="connsiteX1" fmla="*/ 123107 w 2027810"/>
              <a:gd name="connsiteY1" fmla="*/ 3658595 h 4159610"/>
              <a:gd name="connsiteX2" fmla="*/ 1906187 w 2027810"/>
              <a:gd name="connsiteY2" fmla="*/ 3658595 h 4159610"/>
              <a:gd name="connsiteX3" fmla="*/ 1906187 w 2027810"/>
              <a:gd name="connsiteY3" fmla="*/ 487177 h 4159610"/>
              <a:gd name="connsiteX4" fmla="*/ 0 w 2027810"/>
              <a:gd name="connsiteY4" fmla="*/ 0 h 4159610"/>
              <a:gd name="connsiteX5" fmla="*/ 2027810 w 2027810"/>
              <a:gd name="connsiteY5" fmla="*/ 0 h 4159610"/>
              <a:gd name="connsiteX6" fmla="*/ 2027810 w 2027810"/>
              <a:gd name="connsiteY6" fmla="*/ 4159610 h 4159610"/>
              <a:gd name="connsiteX7" fmla="*/ 0 w 2027810"/>
              <a:gd name="connsiteY7" fmla="*/ 4159610 h 415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27810" h="4159610">
                <a:moveTo>
                  <a:pt x="123107" y="487177"/>
                </a:moveTo>
                <a:lnTo>
                  <a:pt x="123107" y="3658595"/>
                </a:lnTo>
                <a:lnTo>
                  <a:pt x="1906187" y="3658595"/>
                </a:lnTo>
                <a:lnTo>
                  <a:pt x="1906187" y="487177"/>
                </a:lnTo>
                <a:close/>
                <a:moveTo>
                  <a:pt x="0" y="0"/>
                </a:moveTo>
                <a:lnTo>
                  <a:pt x="2027810" y="0"/>
                </a:lnTo>
                <a:lnTo>
                  <a:pt x="2027810" y="4159610"/>
                </a:lnTo>
                <a:lnTo>
                  <a:pt x="0" y="415961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5286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0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bild i lap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1D473155-F5D0-47FA-BCD6-30577C436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476554"/>
            <a:ext cx="4319836" cy="58302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 hasCustomPrompt="1"/>
          </p:nvPr>
        </p:nvSpPr>
        <p:spPr>
          <a:xfrm>
            <a:off x="693420" y="1348740"/>
            <a:ext cx="3032760" cy="2026921"/>
          </a:xfrm>
          <a:solidFill>
            <a:schemeClr val="bg2"/>
          </a:solidFill>
        </p:spPr>
        <p:txBody>
          <a:bodyPr lIns="180000" tIns="216000" rIns="18000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 i laptop   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4"/>
          </p:nvPr>
        </p:nvSpPr>
        <p:spPr>
          <a:xfrm>
            <a:off x="4139952" y="1203325"/>
            <a:ext cx="4319836" cy="31686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datum 10">
            <a:extLst>
              <a:ext uri="{FF2B5EF4-FFF2-40B4-BE49-F238E27FC236}">
                <a16:creationId xmlns:a16="http://schemas.microsoft.com/office/drawing/2014/main" id="{152970F5-CAD3-450E-BC8D-0B71CA64B42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8F9DC99-B468-4E95-BD33-1154D163F89C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12" name="Platshållare för sidfot 11">
            <a:extLst>
              <a:ext uri="{FF2B5EF4-FFF2-40B4-BE49-F238E27FC236}">
                <a16:creationId xmlns:a16="http://schemas.microsoft.com/office/drawing/2014/main" id="{2C37E161-F08F-4457-AFBC-52E12AE684F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03F1F5B7-B788-4EC4-8FDB-E86C71DC24D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4" name="Bild 13">
            <a:extLst>
              <a:ext uri="{FF2B5EF4-FFF2-40B4-BE49-F238E27FC236}">
                <a16:creationId xmlns:a16="http://schemas.microsoft.com/office/drawing/2014/main" id="{B76CF0AF-CD1D-4B0E-BB07-97D578E39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4796" y="1275606"/>
            <a:ext cx="3785654" cy="2448272"/>
          </a:xfrm>
          <a:custGeom>
            <a:avLst/>
            <a:gdLst>
              <a:gd name="connsiteX0" fmla="*/ 369893 w 3785654"/>
              <a:gd name="connsiteY0" fmla="*/ 87611 h 2448272"/>
              <a:gd name="connsiteX1" fmla="*/ 369893 w 3785654"/>
              <a:gd name="connsiteY1" fmla="*/ 2088233 h 2448272"/>
              <a:gd name="connsiteX2" fmla="*/ 3395033 w 3785654"/>
              <a:gd name="connsiteY2" fmla="*/ 2088233 h 2448272"/>
              <a:gd name="connsiteX3" fmla="*/ 3395033 w 3785654"/>
              <a:gd name="connsiteY3" fmla="*/ 87611 h 2448272"/>
              <a:gd name="connsiteX4" fmla="*/ 0 w 3785654"/>
              <a:gd name="connsiteY4" fmla="*/ 0 h 2448272"/>
              <a:gd name="connsiteX5" fmla="*/ 3785654 w 3785654"/>
              <a:gd name="connsiteY5" fmla="*/ 0 h 2448272"/>
              <a:gd name="connsiteX6" fmla="*/ 3785654 w 3785654"/>
              <a:gd name="connsiteY6" fmla="*/ 2448272 h 2448272"/>
              <a:gd name="connsiteX7" fmla="*/ 0 w 3785654"/>
              <a:gd name="connsiteY7" fmla="*/ 2448272 h 2448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5654" h="2448272">
                <a:moveTo>
                  <a:pt x="369893" y="87611"/>
                </a:moveTo>
                <a:lnTo>
                  <a:pt x="369893" y="2088233"/>
                </a:lnTo>
                <a:lnTo>
                  <a:pt x="3395033" y="2088233"/>
                </a:lnTo>
                <a:lnTo>
                  <a:pt x="3395033" y="87611"/>
                </a:lnTo>
                <a:close/>
                <a:moveTo>
                  <a:pt x="0" y="0"/>
                </a:moveTo>
                <a:lnTo>
                  <a:pt x="3785654" y="0"/>
                </a:lnTo>
                <a:lnTo>
                  <a:pt x="3785654" y="2448272"/>
                </a:lnTo>
                <a:lnTo>
                  <a:pt x="0" y="244827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3648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0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 Vit text (vänst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/>
          </a:solidFill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1" name="Platshållare för text 20"/>
          <p:cNvSpPr>
            <a:spLocks noGrp="1"/>
          </p:cNvSpPr>
          <p:nvPr>
            <p:ph type="body" sz="quarter" idx="18"/>
          </p:nvPr>
        </p:nvSpPr>
        <p:spPr>
          <a:xfrm>
            <a:off x="1908" y="0"/>
            <a:ext cx="3672001" cy="5143500"/>
          </a:xfrm>
          <a:noFill/>
        </p:spPr>
        <p:txBody>
          <a:bodyPr lIns="396000" tIns="1260000" rIns="720000" bIns="396000"/>
          <a:lstStyle>
            <a:lvl1pPr marL="180000" indent="-180000">
              <a:buClr>
                <a:schemeClr val="bg1"/>
              </a:buClr>
              <a:buFont typeface="Wingdings" panose="05000000000000000000" pitchFamily="2" charset="2"/>
              <a:buChar char=""/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7" hasCustomPrompt="1"/>
          </p:nvPr>
        </p:nvSpPr>
        <p:spPr>
          <a:xfrm>
            <a:off x="8494330" y="4541808"/>
            <a:ext cx="396000" cy="248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397309" y="468312"/>
            <a:ext cx="6335279" cy="6915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3" name="Platshållare för datum 12">
            <a:extLst>
              <a:ext uri="{FF2B5EF4-FFF2-40B4-BE49-F238E27FC236}">
                <a16:creationId xmlns:a16="http://schemas.microsoft.com/office/drawing/2014/main" id="{94389AB4-66BD-42CD-8D17-93A7D251938A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FD4815-EADD-4400-9119-66B8DD69F02F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14" name="Platshållare för sidfot 13">
            <a:extLst>
              <a:ext uri="{FF2B5EF4-FFF2-40B4-BE49-F238E27FC236}">
                <a16:creationId xmlns:a16="http://schemas.microsoft.com/office/drawing/2014/main" id="{9551B552-51A1-4193-87C1-B3CFAAC7044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16" name="Platshållare för bildnummer 15">
            <a:extLst>
              <a:ext uri="{FF2B5EF4-FFF2-40B4-BE49-F238E27FC236}">
                <a16:creationId xmlns:a16="http://schemas.microsoft.com/office/drawing/2014/main" id="{C8EE7C0F-9A1A-46E2-B734-938ED96AFA1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8081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 (lila nycke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7" hasCustomPrompt="1"/>
          </p:nvPr>
        </p:nvSpPr>
        <p:spPr>
          <a:xfrm>
            <a:off x="8494330" y="4541808"/>
            <a:ext cx="396000" cy="248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0998CEE1-1AFF-4DD3-9827-4DFBF77E37C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E69817C-FDBE-4B5D-A883-3F4EB2E574EB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0D529444-70D6-4E81-9F93-9F33424449C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AD741E26-1EC7-4E9F-A3CE-5B94E79719F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4529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 (vit nycke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7" hasCustomPrompt="1"/>
          </p:nvPr>
        </p:nvSpPr>
        <p:spPr>
          <a:xfrm>
            <a:off x="8494330" y="4541808"/>
            <a:ext cx="396000" cy="248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95BF3824-52D2-425B-83AA-B4140F1F47C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E3D64E-8AF2-4F2F-B938-3926CF907995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FD5F6676-CCE8-4ABC-81CE-DF0AC9179DE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3627B4B1-E83A-4F05-810A-5F61994ECED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60349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bild sv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Det går också att klicka här och infoga bild (istället för mönstret) via bildknappen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539751" y="2139702"/>
            <a:ext cx="7920038" cy="648000"/>
          </a:xfrm>
        </p:spPr>
        <p:txBody>
          <a:bodyPr anchor="b"/>
          <a:lstStyle>
            <a:lvl1pPr>
              <a:defRPr sz="3200" b="1" cap="none" spc="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38162" y="2823701"/>
            <a:ext cx="6697685" cy="41190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i="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1" hasCustomPrompt="1"/>
          </p:nvPr>
        </p:nvSpPr>
        <p:spPr>
          <a:xfrm>
            <a:off x="7699479" y="4254879"/>
            <a:ext cx="1162800" cy="558000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/>
            </a:lvl1pPr>
            <a:lvl2pPr marL="180363" indent="0">
              <a:buNone/>
              <a:defRPr/>
            </a:lvl2pPr>
            <a:lvl3pPr marL="358163" indent="0">
              <a:buNone/>
              <a:defRPr/>
            </a:lvl3pPr>
            <a:lvl4pPr marL="538162" indent="0">
              <a:buNone/>
              <a:defRPr/>
            </a:lvl4pPr>
            <a:lvl5pPr marL="714375" indent="0">
              <a:buNone/>
              <a:defRPr/>
            </a:lvl5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9985566-5571-47B2-A883-6A27F7CE163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0C1A58B-243D-440A-BACB-DF0ACE7371CF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02C0A69-0C5E-4307-9A5A-47802C1E49B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E97DD8B-C8D9-4846-B6EC-B03BFAF726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78257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 Vit 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här och infoga bild via bildknappen</a:t>
            </a:r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7" hasCustomPrompt="1"/>
          </p:nvPr>
        </p:nvSpPr>
        <p:spPr>
          <a:xfrm>
            <a:off x="8494330" y="4541808"/>
            <a:ext cx="396000" cy="248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542800" y="1851670"/>
            <a:ext cx="7949245" cy="1080120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B273FFE-4556-4A5C-9FAB-DF48354CEA3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DFBE61-A055-41B7-B63E-CFAF50B5F6C2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5C9FCBC-47B8-4775-A346-66EE28AACD9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CF0A1F3-8319-4E6D-ABD2-E42B512F8B5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24833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 Lila 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här och infoga bild via bildknappen</a:t>
            </a:r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7" hasCustomPrompt="1"/>
          </p:nvPr>
        </p:nvSpPr>
        <p:spPr>
          <a:xfrm>
            <a:off x="8494330" y="4541808"/>
            <a:ext cx="396000" cy="248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542800" y="1851670"/>
            <a:ext cx="7949245" cy="1080120"/>
          </a:xfrm>
        </p:spPr>
        <p:txBody>
          <a:bodyPr/>
          <a:lstStyle>
            <a:lvl1pPr>
              <a:defRPr sz="38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B273FFE-4556-4A5C-9FAB-DF48354CEA3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2A71B35-723E-4781-8684-09B6F4FF0753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5C9FCBC-47B8-4775-A346-66EE28AACD9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CF0A1F3-8319-4E6D-ABD2-E42B512F8B5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6610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3E4605-C885-4755-81C4-5147BF821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330" y="1491630"/>
            <a:ext cx="3828258" cy="1944216"/>
          </a:xfrm>
        </p:spPr>
        <p:txBody>
          <a:bodyPr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Skriv ditt citat här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FF111A6-F67A-48CB-95A7-7F02920530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(ändra/ta bort via menyflik Infoga och knappen Sidhuvud/sidfot)</a:t>
            </a: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4604F8C-FC95-4E6D-B5C4-A3A418F04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4583802-49EC-429E-AC9B-669E6AB5A86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53974B-6059-416E-A8DE-CFF6540BF174}" type="datetime1">
              <a:rPr lang="sv-SE" smtClean="0"/>
              <a:pPr/>
              <a:t>2022-12-12</a:t>
            </a:fld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D20E931-A7BF-458D-9E05-94EE21EAE1AA}"/>
              </a:ext>
            </a:extLst>
          </p:cNvPr>
          <p:cNvSpPr txBox="1"/>
          <p:nvPr userDrawn="1"/>
        </p:nvSpPr>
        <p:spPr>
          <a:xfrm>
            <a:off x="755576" y="433571"/>
            <a:ext cx="282848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7800" dirty="0">
                <a:solidFill>
                  <a:schemeClr val="bg2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A6D62A8-88E0-4DC1-A951-612E283F7FE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493126" y="4543425"/>
            <a:ext cx="396875" cy="249237"/>
          </a:xfrm>
          <a:custGeom>
            <a:avLst/>
            <a:gdLst>
              <a:gd name="T0" fmla="*/ 224 w 1072"/>
              <a:gd name="T1" fmla="*/ 560 h 667"/>
              <a:gd name="T2" fmla="*/ 117 w 1072"/>
              <a:gd name="T3" fmla="*/ 331 h 667"/>
              <a:gd name="T4" fmla="*/ 224 w 1072"/>
              <a:gd name="T5" fmla="*/ 107 h 667"/>
              <a:gd name="T6" fmla="*/ 330 w 1072"/>
              <a:gd name="T7" fmla="*/ 331 h 667"/>
              <a:gd name="T8" fmla="*/ 224 w 1072"/>
              <a:gd name="T9" fmla="*/ 560 h 667"/>
              <a:gd name="T10" fmla="*/ 448 w 1072"/>
              <a:gd name="T11" fmla="*/ 283 h 667"/>
              <a:gd name="T12" fmla="*/ 224 w 1072"/>
              <a:gd name="T13" fmla="*/ 0 h 667"/>
              <a:gd name="T14" fmla="*/ 0 w 1072"/>
              <a:gd name="T15" fmla="*/ 336 h 667"/>
              <a:gd name="T16" fmla="*/ 224 w 1072"/>
              <a:gd name="T17" fmla="*/ 667 h 667"/>
              <a:gd name="T18" fmla="*/ 448 w 1072"/>
              <a:gd name="T19" fmla="*/ 395 h 667"/>
              <a:gd name="T20" fmla="*/ 725 w 1072"/>
              <a:gd name="T21" fmla="*/ 395 h 667"/>
              <a:gd name="T22" fmla="*/ 725 w 1072"/>
              <a:gd name="T23" fmla="*/ 549 h 667"/>
              <a:gd name="T24" fmla="*/ 837 w 1072"/>
              <a:gd name="T25" fmla="*/ 549 h 667"/>
              <a:gd name="T26" fmla="*/ 837 w 1072"/>
              <a:gd name="T27" fmla="*/ 395 h 667"/>
              <a:gd name="T28" fmla="*/ 960 w 1072"/>
              <a:gd name="T29" fmla="*/ 395 h 667"/>
              <a:gd name="T30" fmla="*/ 960 w 1072"/>
              <a:gd name="T31" fmla="*/ 624 h 667"/>
              <a:gd name="T32" fmla="*/ 1072 w 1072"/>
              <a:gd name="T33" fmla="*/ 624 h 667"/>
              <a:gd name="T34" fmla="*/ 1072 w 1072"/>
              <a:gd name="T35" fmla="*/ 283 h 667"/>
              <a:gd name="T36" fmla="*/ 448 w 1072"/>
              <a:gd name="T37" fmla="*/ 283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72" h="667">
                <a:moveTo>
                  <a:pt x="224" y="560"/>
                </a:moveTo>
                <a:cubicBezTo>
                  <a:pt x="138" y="560"/>
                  <a:pt x="117" y="395"/>
                  <a:pt x="117" y="331"/>
                </a:cubicBezTo>
                <a:cubicBezTo>
                  <a:pt x="117" y="267"/>
                  <a:pt x="138" y="107"/>
                  <a:pt x="224" y="107"/>
                </a:cubicBezTo>
                <a:cubicBezTo>
                  <a:pt x="309" y="107"/>
                  <a:pt x="330" y="267"/>
                  <a:pt x="330" y="331"/>
                </a:cubicBezTo>
                <a:cubicBezTo>
                  <a:pt x="330" y="395"/>
                  <a:pt x="309" y="560"/>
                  <a:pt x="224" y="560"/>
                </a:cubicBezTo>
                <a:moveTo>
                  <a:pt x="448" y="283"/>
                </a:moveTo>
                <a:cubicBezTo>
                  <a:pt x="432" y="149"/>
                  <a:pt x="373" y="0"/>
                  <a:pt x="224" y="0"/>
                </a:cubicBezTo>
                <a:cubicBezTo>
                  <a:pt x="53" y="0"/>
                  <a:pt x="0" y="197"/>
                  <a:pt x="0" y="336"/>
                </a:cubicBezTo>
                <a:cubicBezTo>
                  <a:pt x="0" y="469"/>
                  <a:pt x="58" y="667"/>
                  <a:pt x="224" y="667"/>
                </a:cubicBezTo>
                <a:cubicBezTo>
                  <a:pt x="368" y="667"/>
                  <a:pt x="432" y="523"/>
                  <a:pt x="448" y="395"/>
                </a:cubicBezTo>
                <a:cubicBezTo>
                  <a:pt x="725" y="395"/>
                  <a:pt x="725" y="395"/>
                  <a:pt x="725" y="395"/>
                </a:cubicBezTo>
                <a:cubicBezTo>
                  <a:pt x="725" y="549"/>
                  <a:pt x="725" y="549"/>
                  <a:pt x="725" y="549"/>
                </a:cubicBezTo>
                <a:cubicBezTo>
                  <a:pt x="837" y="549"/>
                  <a:pt x="837" y="549"/>
                  <a:pt x="837" y="549"/>
                </a:cubicBezTo>
                <a:cubicBezTo>
                  <a:pt x="837" y="395"/>
                  <a:pt x="837" y="395"/>
                  <a:pt x="837" y="395"/>
                </a:cubicBezTo>
                <a:cubicBezTo>
                  <a:pt x="960" y="395"/>
                  <a:pt x="960" y="395"/>
                  <a:pt x="960" y="395"/>
                </a:cubicBezTo>
                <a:cubicBezTo>
                  <a:pt x="960" y="624"/>
                  <a:pt x="960" y="624"/>
                  <a:pt x="960" y="624"/>
                </a:cubicBezTo>
                <a:cubicBezTo>
                  <a:pt x="1072" y="624"/>
                  <a:pt x="1072" y="624"/>
                  <a:pt x="1072" y="624"/>
                </a:cubicBezTo>
                <a:cubicBezTo>
                  <a:pt x="1072" y="283"/>
                  <a:pt x="1072" y="283"/>
                  <a:pt x="1072" y="283"/>
                </a:cubicBezTo>
                <a:lnTo>
                  <a:pt x="448" y="283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20752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 Li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2800" y="1851670"/>
            <a:ext cx="7949245" cy="1080120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79E20C5F-5960-4FB5-999A-77DA91B9D0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189B46-CA5B-4728-8E30-958B88B81AC4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13" name="Platshållare för sidfot 12">
            <a:extLst>
              <a:ext uri="{FF2B5EF4-FFF2-40B4-BE49-F238E27FC236}">
                <a16:creationId xmlns:a16="http://schemas.microsoft.com/office/drawing/2014/main" id="{6E0283E3-1468-450B-98C4-1C7D643ABB2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14" name="Platshållare för bildnummer 13">
            <a:extLst>
              <a:ext uri="{FF2B5EF4-FFF2-40B4-BE49-F238E27FC236}">
                <a16:creationId xmlns:a16="http://schemas.microsoft.com/office/drawing/2014/main" id="{7526C18B-653C-4B25-B465-A6D02399795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5FE6E5D-1ABE-43F8-94BA-8E481A60AD0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493126" y="4543425"/>
            <a:ext cx="396875" cy="249237"/>
          </a:xfrm>
          <a:custGeom>
            <a:avLst/>
            <a:gdLst>
              <a:gd name="T0" fmla="*/ 224 w 1072"/>
              <a:gd name="T1" fmla="*/ 560 h 667"/>
              <a:gd name="T2" fmla="*/ 117 w 1072"/>
              <a:gd name="T3" fmla="*/ 331 h 667"/>
              <a:gd name="T4" fmla="*/ 224 w 1072"/>
              <a:gd name="T5" fmla="*/ 107 h 667"/>
              <a:gd name="T6" fmla="*/ 330 w 1072"/>
              <a:gd name="T7" fmla="*/ 331 h 667"/>
              <a:gd name="T8" fmla="*/ 224 w 1072"/>
              <a:gd name="T9" fmla="*/ 560 h 667"/>
              <a:gd name="T10" fmla="*/ 448 w 1072"/>
              <a:gd name="T11" fmla="*/ 283 h 667"/>
              <a:gd name="T12" fmla="*/ 224 w 1072"/>
              <a:gd name="T13" fmla="*/ 0 h 667"/>
              <a:gd name="T14" fmla="*/ 0 w 1072"/>
              <a:gd name="T15" fmla="*/ 336 h 667"/>
              <a:gd name="T16" fmla="*/ 224 w 1072"/>
              <a:gd name="T17" fmla="*/ 667 h 667"/>
              <a:gd name="T18" fmla="*/ 448 w 1072"/>
              <a:gd name="T19" fmla="*/ 395 h 667"/>
              <a:gd name="T20" fmla="*/ 725 w 1072"/>
              <a:gd name="T21" fmla="*/ 395 h 667"/>
              <a:gd name="T22" fmla="*/ 725 w 1072"/>
              <a:gd name="T23" fmla="*/ 549 h 667"/>
              <a:gd name="T24" fmla="*/ 837 w 1072"/>
              <a:gd name="T25" fmla="*/ 549 h 667"/>
              <a:gd name="T26" fmla="*/ 837 w 1072"/>
              <a:gd name="T27" fmla="*/ 395 h 667"/>
              <a:gd name="T28" fmla="*/ 960 w 1072"/>
              <a:gd name="T29" fmla="*/ 395 h 667"/>
              <a:gd name="T30" fmla="*/ 960 w 1072"/>
              <a:gd name="T31" fmla="*/ 624 h 667"/>
              <a:gd name="T32" fmla="*/ 1072 w 1072"/>
              <a:gd name="T33" fmla="*/ 624 h 667"/>
              <a:gd name="T34" fmla="*/ 1072 w 1072"/>
              <a:gd name="T35" fmla="*/ 283 h 667"/>
              <a:gd name="T36" fmla="*/ 448 w 1072"/>
              <a:gd name="T37" fmla="*/ 283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72" h="667">
                <a:moveTo>
                  <a:pt x="224" y="560"/>
                </a:moveTo>
                <a:cubicBezTo>
                  <a:pt x="138" y="560"/>
                  <a:pt x="117" y="395"/>
                  <a:pt x="117" y="331"/>
                </a:cubicBezTo>
                <a:cubicBezTo>
                  <a:pt x="117" y="267"/>
                  <a:pt x="138" y="107"/>
                  <a:pt x="224" y="107"/>
                </a:cubicBezTo>
                <a:cubicBezTo>
                  <a:pt x="309" y="107"/>
                  <a:pt x="330" y="267"/>
                  <a:pt x="330" y="331"/>
                </a:cubicBezTo>
                <a:cubicBezTo>
                  <a:pt x="330" y="395"/>
                  <a:pt x="309" y="560"/>
                  <a:pt x="224" y="560"/>
                </a:cubicBezTo>
                <a:moveTo>
                  <a:pt x="448" y="283"/>
                </a:moveTo>
                <a:cubicBezTo>
                  <a:pt x="432" y="149"/>
                  <a:pt x="373" y="0"/>
                  <a:pt x="224" y="0"/>
                </a:cubicBezTo>
                <a:cubicBezTo>
                  <a:pt x="53" y="0"/>
                  <a:pt x="0" y="197"/>
                  <a:pt x="0" y="336"/>
                </a:cubicBezTo>
                <a:cubicBezTo>
                  <a:pt x="0" y="469"/>
                  <a:pt x="58" y="667"/>
                  <a:pt x="224" y="667"/>
                </a:cubicBezTo>
                <a:cubicBezTo>
                  <a:pt x="368" y="667"/>
                  <a:pt x="432" y="523"/>
                  <a:pt x="448" y="395"/>
                </a:cubicBezTo>
                <a:cubicBezTo>
                  <a:pt x="725" y="395"/>
                  <a:pt x="725" y="395"/>
                  <a:pt x="725" y="395"/>
                </a:cubicBezTo>
                <a:cubicBezTo>
                  <a:pt x="725" y="549"/>
                  <a:pt x="725" y="549"/>
                  <a:pt x="725" y="549"/>
                </a:cubicBezTo>
                <a:cubicBezTo>
                  <a:pt x="837" y="549"/>
                  <a:pt x="837" y="549"/>
                  <a:pt x="837" y="549"/>
                </a:cubicBezTo>
                <a:cubicBezTo>
                  <a:pt x="837" y="395"/>
                  <a:pt x="837" y="395"/>
                  <a:pt x="837" y="395"/>
                </a:cubicBezTo>
                <a:cubicBezTo>
                  <a:pt x="960" y="395"/>
                  <a:pt x="960" y="395"/>
                  <a:pt x="960" y="395"/>
                </a:cubicBezTo>
                <a:cubicBezTo>
                  <a:pt x="960" y="624"/>
                  <a:pt x="960" y="624"/>
                  <a:pt x="960" y="624"/>
                </a:cubicBezTo>
                <a:cubicBezTo>
                  <a:pt x="1072" y="624"/>
                  <a:pt x="1072" y="624"/>
                  <a:pt x="1072" y="624"/>
                </a:cubicBezTo>
                <a:cubicBezTo>
                  <a:pt x="1072" y="283"/>
                  <a:pt x="1072" y="283"/>
                  <a:pt x="1072" y="283"/>
                </a:cubicBezTo>
                <a:lnTo>
                  <a:pt x="448" y="283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8946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Bei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2800" y="1851670"/>
            <a:ext cx="7949245" cy="1080120"/>
          </a:xfrm>
        </p:spPr>
        <p:txBody>
          <a:bodyPr/>
          <a:lstStyle>
            <a:lvl1pPr>
              <a:defRPr sz="38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79E20C5F-5960-4FB5-999A-77DA91B9D0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7668F55-2979-4208-8751-2FF8563FE0C8}" type="datetime1">
              <a:rPr lang="sv-SE" smtClean="0"/>
              <a:pPr/>
              <a:t>2022-12-12</a:t>
            </a:fld>
            <a:endParaRPr lang="sv-SE" dirty="0"/>
          </a:p>
        </p:txBody>
      </p:sp>
      <p:sp>
        <p:nvSpPr>
          <p:cNvPr id="13" name="Platshållare för sidfot 12">
            <a:extLst>
              <a:ext uri="{FF2B5EF4-FFF2-40B4-BE49-F238E27FC236}">
                <a16:creationId xmlns:a16="http://schemas.microsoft.com/office/drawing/2014/main" id="{6E0283E3-1468-450B-98C4-1C7D643ABB2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Sidfot (ändra/ta bort via menyflik Infoga och knappen Sidhuvud/sidfot)</a:t>
            </a:r>
            <a:endParaRPr lang="sv-SE" dirty="0"/>
          </a:p>
        </p:txBody>
      </p:sp>
      <p:sp>
        <p:nvSpPr>
          <p:cNvPr id="14" name="Platshållare för bildnummer 13">
            <a:extLst>
              <a:ext uri="{FF2B5EF4-FFF2-40B4-BE49-F238E27FC236}">
                <a16:creationId xmlns:a16="http://schemas.microsoft.com/office/drawing/2014/main" id="{7526C18B-653C-4B25-B465-A6D02399795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266676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 Grö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2800" y="1851670"/>
            <a:ext cx="7949245" cy="1080120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79E20C5F-5960-4FB5-999A-77DA91B9D0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668F55-2979-4208-8751-2FF8563FE0C8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13" name="Platshållare för sidfot 12">
            <a:extLst>
              <a:ext uri="{FF2B5EF4-FFF2-40B4-BE49-F238E27FC236}">
                <a16:creationId xmlns:a16="http://schemas.microsoft.com/office/drawing/2014/main" id="{6E0283E3-1468-450B-98C4-1C7D643ABB2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14" name="Platshållare för bildnummer 13">
            <a:extLst>
              <a:ext uri="{FF2B5EF4-FFF2-40B4-BE49-F238E27FC236}">
                <a16:creationId xmlns:a16="http://schemas.microsoft.com/office/drawing/2014/main" id="{7526C18B-653C-4B25-B465-A6D02399795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5FE6E5D-1ABE-43F8-94BA-8E481A60AD0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493126" y="4543425"/>
            <a:ext cx="396875" cy="249237"/>
          </a:xfrm>
          <a:custGeom>
            <a:avLst/>
            <a:gdLst>
              <a:gd name="T0" fmla="*/ 224 w 1072"/>
              <a:gd name="T1" fmla="*/ 560 h 667"/>
              <a:gd name="T2" fmla="*/ 117 w 1072"/>
              <a:gd name="T3" fmla="*/ 331 h 667"/>
              <a:gd name="T4" fmla="*/ 224 w 1072"/>
              <a:gd name="T5" fmla="*/ 107 h 667"/>
              <a:gd name="T6" fmla="*/ 330 w 1072"/>
              <a:gd name="T7" fmla="*/ 331 h 667"/>
              <a:gd name="T8" fmla="*/ 224 w 1072"/>
              <a:gd name="T9" fmla="*/ 560 h 667"/>
              <a:gd name="T10" fmla="*/ 448 w 1072"/>
              <a:gd name="T11" fmla="*/ 283 h 667"/>
              <a:gd name="T12" fmla="*/ 224 w 1072"/>
              <a:gd name="T13" fmla="*/ 0 h 667"/>
              <a:gd name="T14" fmla="*/ 0 w 1072"/>
              <a:gd name="T15" fmla="*/ 336 h 667"/>
              <a:gd name="T16" fmla="*/ 224 w 1072"/>
              <a:gd name="T17" fmla="*/ 667 h 667"/>
              <a:gd name="T18" fmla="*/ 448 w 1072"/>
              <a:gd name="T19" fmla="*/ 395 h 667"/>
              <a:gd name="T20" fmla="*/ 725 w 1072"/>
              <a:gd name="T21" fmla="*/ 395 h 667"/>
              <a:gd name="T22" fmla="*/ 725 w 1072"/>
              <a:gd name="T23" fmla="*/ 549 h 667"/>
              <a:gd name="T24" fmla="*/ 837 w 1072"/>
              <a:gd name="T25" fmla="*/ 549 h 667"/>
              <a:gd name="T26" fmla="*/ 837 w 1072"/>
              <a:gd name="T27" fmla="*/ 395 h 667"/>
              <a:gd name="T28" fmla="*/ 960 w 1072"/>
              <a:gd name="T29" fmla="*/ 395 h 667"/>
              <a:gd name="T30" fmla="*/ 960 w 1072"/>
              <a:gd name="T31" fmla="*/ 624 h 667"/>
              <a:gd name="T32" fmla="*/ 1072 w 1072"/>
              <a:gd name="T33" fmla="*/ 624 h 667"/>
              <a:gd name="T34" fmla="*/ 1072 w 1072"/>
              <a:gd name="T35" fmla="*/ 283 h 667"/>
              <a:gd name="T36" fmla="*/ 448 w 1072"/>
              <a:gd name="T37" fmla="*/ 283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72" h="667">
                <a:moveTo>
                  <a:pt x="224" y="560"/>
                </a:moveTo>
                <a:cubicBezTo>
                  <a:pt x="138" y="560"/>
                  <a:pt x="117" y="395"/>
                  <a:pt x="117" y="331"/>
                </a:cubicBezTo>
                <a:cubicBezTo>
                  <a:pt x="117" y="267"/>
                  <a:pt x="138" y="107"/>
                  <a:pt x="224" y="107"/>
                </a:cubicBezTo>
                <a:cubicBezTo>
                  <a:pt x="309" y="107"/>
                  <a:pt x="330" y="267"/>
                  <a:pt x="330" y="331"/>
                </a:cubicBezTo>
                <a:cubicBezTo>
                  <a:pt x="330" y="395"/>
                  <a:pt x="309" y="560"/>
                  <a:pt x="224" y="560"/>
                </a:cubicBezTo>
                <a:moveTo>
                  <a:pt x="448" y="283"/>
                </a:moveTo>
                <a:cubicBezTo>
                  <a:pt x="432" y="149"/>
                  <a:pt x="373" y="0"/>
                  <a:pt x="224" y="0"/>
                </a:cubicBezTo>
                <a:cubicBezTo>
                  <a:pt x="53" y="0"/>
                  <a:pt x="0" y="197"/>
                  <a:pt x="0" y="336"/>
                </a:cubicBezTo>
                <a:cubicBezTo>
                  <a:pt x="0" y="469"/>
                  <a:pt x="58" y="667"/>
                  <a:pt x="224" y="667"/>
                </a:cubicBezTo>
                <a:cubicBezTo>
                  <a:pt x="368" y="667"/>
                  <a:pt x="432" y="523"/>
                  <a:pt x="448" y="395"/>
                </a:cubicBezTo>
                <a:cubicBezTo>
                  <a:pt x="725" y="395"/>
                  <a:pt x="725" y="395"/>
                  <a:pt x="725" y="395"/>
                </a:cubicBezTo>
                <a:cubicBezTo>
                  <a:pt x="725" y="549"/>
                  <a:pt x="725" y="549"/>
                  <a:pt x="725" y="549"/>
                </a:cubicBezTo>
                <a:cubicBezTo>
                  <a:pt x="837" y="549"/>
                  <a:pt x="837" y="549"/>
                  <a:pt x="837" y="549"/>
                </a:cubicBezTo>
                <a:cubicBezTo>
                  <a:pt x="837" y="395"/>
                  <a:pt x="837" y="395"/>
                  <a:pt x="837" y="395"/>
                </a:cubicBezTo>
                <a:cubicBezTo>
                  <a:pt x="960" y="395"/>
                  <a:pt x="960" y="395"/>
                  <a:pt x="960" y="395"/>
                </a:cubicBezTo>
                <a:cubicBezTo>
                  <a:pt x="960" y="624"/>
                  <a:pt x="960" y="624"/>
                  <a:pt x="960" y="624"/>
                </a:cubicBezTo>
                <a:cubicBezTo>
                  <a:pt x="1072" y="624"/>
                  <a:pt x="1072" y="624"/>
                  <a:pt x="1072" y="624"/>
                </a:cubicBezTo>
                <a:cubicBezTo>
                  <a:pt x="1072" y="283"/>
                  <a:pt x="1072" y="283"/>
                  <a:pt x="1072" y="283"/>
                </a:cubicBezTo>
                <a:lnTo>
                  <a:pt x="448" y="283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95304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 Mörk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2800" y="1851670"/>
            <a:ext cx="7949245" cy="1080120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79E20C5F-5960-4FB5-999A-77DA91B9D0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668F55-2979-4208-8751-2FF8563FE0C8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13" name="Platshållare för sidfot 12">
            <a:extLst>
              <a:ext uri="{FF2B5EF4-FFF2-40B4-BE49-F238E27FC236}">
                <a16:creationId xmlns:a16="http://schemas.microsoft.com/office/drawing/2014/main" id="{6E0283E3-1468-450B-98C4-1C7D643ABB2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14" name="Platshållare för bildnummer 13">
            <a:extLst>
              <a:ext uri="{FF2B5EF4-FFF2-40B4-BE49-F238E27FC236}">
                <a16:creationId xmlns:a16="http://schemas.microsoft.com/office/drawing/2014/main" id="{7526C18B-653C-4B25-B465-A6D02399795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5FE6E5D-1ABE-43F8-94BA-8E481A60AD0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493126" y="4543425"/>
            <a:ext cx="396875" cy="249237"/>
          </a:xfrm>
          <a:custGeom>
            <a:avLst/>
            <a:gdLst>
              <a:gd name="T0" fmla="*/ 224 w 1072"/>
              <a:gd name="T1" fmla="*/ 560 h 667"/>
              <a:gd name="T2" fmla="*/ 117 w 1072"/>
              <a:gd name="T3" fmla="*/ 331 h 667"/>
              <a:gd name="T4" fmla="*/ 224 w 1072"/>
              <a:gd name="T5" fmla="*/ 107 h 667"/>
              <a:gd name="T6" fmla="*/ 330 w 1072"/>
              <a:gd name="T7" fmla="*/ 331 h 667"/>
              <a:gd name="T8" fmla="*/ 224 w 1072"/>
              <a:gd name="T9" fmla="*/ 560 h 667"/>
              <a:gd name="T10" fmla="*/ 448 w 1072"/>
              <a:gd name="T11" fmla="*/ 283 h 667"/>
              <a:gd name="T12" fmla="*/ 224 w 1072"/>
              <a:gd name="T13" fmla="*/ 0 h 667"/>
              <a:gd name="T14" fmla="*/ 0 w 1072"/>
              <a:gd name="T15" fmla="*/ 336 h 667"/>
              <a:gd name="T16" fmla="*/ 224 w 1072"/>
              <a:gd name="T17" fmla="*/ 667 h 667"/>
              <a:gd name="T18" fmla="*/ 448 w 1072"/>
              <a:gd name="T19" fmla="*/ 395 h 667"/>
              <a:gd name="T20" fmla="*/ 725 w 1072"/>
              <a:gd name="T21" fmla="*/ 395 h 667"/>
              <a:gd name="T22" fmla="*/ 725 w 1072"/>
              <a:gd name="T23" fmla="*/ 549 h 667"/>
              <a:gd name="T24" fmla="*/ 837 w 1072"/>
              <a:gd name="T25" fmla="*/ 549 h 667"/>
              <a:gd name="T26" fmla="*/ 837 w 1072"/>
              <a:gd name="T27" fmla="*/ 395 h 667"/>
              <a:gd name="T28" fmla="*/ 960 w 1072"/>
              <a:gd name="T29" fmla="*/ 395 h 667"/>
              <a:gd name="T30" fmla="*/ 960 w 1072"/>
              <a:gd name="T31" fmla="*/ 624 h 667"/>
              <a:gd name="T32" fmla="*/ 1072 w 1072"/>
              <a:gd name="T33" fmla="*/ 624 h 667"/>
              <a:gd name="T34" fmla="*/ 1072 w 1072"/>
              <a:gd name="T35" fmla="*/ 283 h 667"/>
              <a:gd name="T36" fmla="*/ 448 w 1072"/>
              <a:gd name="T37" fmla="*/ 283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72" h="667">
                <a:moveTo>
                  <a:pt x="224" y="560"/>
                </a:moveTo>
                <a:cubicBezTo>
                  <a:pt x="138" y="560"/>
                  <a:pt x="117" y="395"/>
                  <a:pt x="117" y="331"/>
                </a:cubicBezTo>
                <a:cubicBezTo>
                  <a:pt x="117" y="267"/>
                  <a:pt x="138" y="107"/>
                  <a:pt x="224" y="107"/>
                </a:cubicBezTo>
                <a:cubicBezTo>
                  <a:pt x="309" y="107"/>
                  <a:pt x="330" y="267"/>
                  <a:pt x="330" y="331"/>
                </a:cubicBezTo>
                <a:cubicBezTo>
                  <a:pt x="330" y="395"/>
                  <a:pt x="309" y="560"/>
                  <a:pt x="224" y="560"/>
                </a:cubicBezTo>
                <a:moveTo>
                  <a:pt x="448" y="283"/>
                </a:moveTo>
                <a:cubicBezTo>
                  <a:pt x="432" y="149"/>
                  <a:pt x="373" y="0"/>
                  <a:pt x="224" y="0"/>
                </a:cubicBezTo>
                <a:cubicBezTo>
                  <a:pt x="53" y="0"/>
                  <a:pt x="0" y="197"/>
                  <a:pt x="0" y="336"/>
                </a:cubicBezTo>
                <a:cubicBezTo>
                  <a:pt x="0" y="469"/>
                  <a:pt x="58" y="667"/>
                  <a:pt x="224" y="667"/>
                </a:cubicBezTo>
                <a:cubicBezTo>
                  <a:pt x="368" y="667"/>
                  <a:pt x="432" y="523"/>
                  <a:pt x="448" y="395"/>
                </a:cubicBezTo>
                <a:cubicBezTo>
                  <a:pt x="725" y="395"/>
                  <a:pt x="725" y="395"/>
                  <a:pt x="725" y="395"/>
                </a:cubicBezTo>
                <a:cubicBezTo>
                  <a:pt x="725" y="549"/>
                  <a:pt x="725" y="549"/>
                  <a:pt x="725" y="549"/>
                </a:cubicBezTo>
                <a:cubicBezTo>
                  <a:pt x="837" y="549"/>
                  <a:pt x="837" y="549"/>
                  <a:pt x="837" y="549"/>
                </a:cubicBezTo>
                <a:cubicBezTo>
                  <a:pt x="837" y="395"/>
                  <a:pt x="837" y="395"/>
                  <a:pt x="837" y="395"/>
                </a:cubicBezTo>
                <a:cubicBezTo>
                  <a:pt x="960" y="395"/>
                  <a:pt x="960" y="395"/>
                  <a:pt x="960" y="395"/>
                </a:cubicBezTo>
                <a:cubicBezTo>
                  <a:pt x="960" y="624"/>
                  <a:pt x="960" y="624"/>
                  <a:pt x="960" y="624"/>
                </a:cubicBezTo>
                <a:cubicBezTo>
                  <a:pt x="1072" y="624"/>
                  <a:pt x="1072" y="624"/>
                  <a:pt x="1072" y="624"/>
                </a:cubicBezTo>
                <a:cubicBezTo>
                  <a:pt x="1072" y="283"/>
                  <a:pt x="1072" y="283"/>
                  <a:pt x="1072" y="283"/>
                </a:cubicBezTo>
                <a:lnTo>
                  <a:pt x="448" y="283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63600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0" hasCustomPrompt="1"/>
          </p:nvPr>
        </p:nvSpPr>
        <p:spPr>
          <a:xfrm>
            <a:off x="558084" y="2371762"/>
            <a:ext cx="6156000" cy="180000"/>
          </a:xfrm>
        </p:spPr>
        <p:txBody>
          <a:bodyPr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Förnamn Efternamn, titel</a:t>
            </a:r>
          </a:p>
        </p:txBody>
      </p:sp>
      <p:sp>
        <p:nvSpPr>
          <p:cNvPr id="8" name="Platshållare för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558084" y="2630852"/>
            <a:ext cx="6156000" cy="180000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namn.efternamn@fabege.se 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58084" y="1059582"/>
            <a:ext cx="7542308" cy="1119786"/>
          </a:xfrm>
        </p:spPr>
        <p:txBody>
          <a:bodyPr anchor="b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Tack!</a:t>
            </a:r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ABFEB0C6-98D3-4855-8D31-B3DE3B2B063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AC31A6-B874-4D94-855C-96442BF6F11F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13" name="Platshållare för sidfot 12">
            <a:extLst>
              <a:ext uri="{FF2B5EF4-FFF2-40B4-BE49-F238E27FC236}">
                <a16:creationId xmlns:a16="http://schemas.microsoft.com/office/drawing/2014/main" id="{581F8E00-0986-44B0-B690-71BC1AFFF05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14" name="Platshållare för bildnummer 13">
            <a:extLst>
              <a:ext uri="{FF2B5EF4-FFF2-40B4-BE49-F238E27FC236}">
                <a16:creationId xmlns:a16="http://schemas.microsoft.com/office/drawing/2014/main" id="{31D0FE9B-B840-4A3C-BFB6-465C2CF019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B42CE9A4-2B5E-470D-BF98-562CC2FE26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03342" y="4254878"/>
            <a:ext cx="1155072" cy="56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03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0" hasCustomPrompt="1"/>
          </p:nvPr>
        </p:nvSpPr>
        <p:spPr>
          <a:xfrm>
            <a:off x="2987674" y="3068764"/>
            <a:ext cx="4608662" cy="180000"/>
          </a:xfrm>
        </p:spPr>
        <p:txBody>
          <a:bodyPr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Förnamn Efternamn, titel</a:t>
            </a:r>
          </a:p>
        </p:txBody>
      </p:sp>
      <p:sp>
        <p:nvSpPr>
          <p:cNvPr id="8" name="Platshållare för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2987674" y="3327854"/>
            <a:ext cx="4608662" cy="180000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namn.efternamn@fabege.se 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2987675" y="2067694"/>
            <a:ext cx="5112717" cy="576064"/>
          </a:xfrm>
        </p:spPr>
        <p:txBody>
          <a:bodyPr anchor="t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Tack!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3997F822-95AC-4D64-B4B5-B705D16DDB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03648" y="2067693"/>
            <a:ext cx="1309300" cy="1476285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1" name="Platshållare för datum 10">
            <a:extLst>
              <a:ext uri="{FF2B5EF4-FFF2-40B4-BE49-F238E27FC236}">
                <a16:creationId xmlns:a16="http://schemas.microsoft.com/office/drawing/2014/main" id="{7B4BFE25-3ECD-4338-9547-75BC329D524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62F926-1B57-4D5F-BD79-EB792DD29B97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12" name="Platshållare för sidfot 11">
            <a:extLst>
              <a:ext uri="{FF2B5EF4-FFF2-40B4-BE49-F238E27FC236}">
                <a16:creationId xmlns:a16="http://schemas.microsoft.com/office/drawing/2014/main" id="{EA6DED09-9E5B-40EE-AF30-D8FDCFE3A8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8255D134-9EC8-4B0D-A3BB-0E82D37B6BA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6DAEE22A-7C73-46CC-8C75-BCB8E4FB95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03342" y="4254878"/>
            <a:ext cx="1155072" cy="56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52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0" hasCustomPrompt="1"/>
          </p:nvPr>
        </p:nvSpPr>
        <p:spPr>
          <a:xfrm>
            <a:off x="558084" y="2371762"/>
            <a:ext cx="6156000" cy="180000"/>
          </a:xfrm>
        </p:spPr>
        <p:txBody>
          <a:bodyPr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Förnamn Efternamn, titel</a:t>
            </a:r>
          </a:p>
        </p:txBody>
      </p:sp>
      <p:sp>
        <p:nvSpPr>
          <p:cNvPr id="8" name="Platshållare för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558084" y="2630852"/>
            <a:ext cx="6156000" cy="180000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namn.efternamn@fabege.se 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58084" y="1059582"/>
            <a:ext cx="7542308" cy="1119786"/>
          </a:xfrm>
        </p:spPr>
        <p:txBody>
          <a:bodyPr anchor="b"/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Tack!</a:t>
            </a:r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ABFEB0C6-98D3-4855-8D31-B3DE3B2B063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AC31A6-B874-4D94-855C-96442BF6F11F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13" name="Platshållare för sidfot 12">
            <a:extLst>
              <a:ext uri="{FF2B5EF4-FFF2-40B4-BE49-F238E27FC236}">
                <a16:creationId xmlns:a16="http://schemas.microsoft.com/office/drawing/2014/main" id="{581F8E00-0986-44B0-B690-71BC1AFFF05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14" name="Platshållare för bildnummer 13">
            <a:extLst>
              <a:ext uri="{FF2B5EF4-FFF2-40B4-BE49-F238E27FC236}">
                <a16:creationId xmlns:a16="http://schemas.microsoft.com/office/drawing/2014/main" id="{31D0FE9B-B840-4A3C-BFB6-465C2CF019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B42CE9A4-2B5E-470D-BF98-562CC2FE26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03342" y="4254878"/>
            <a:ext cx="1155072" cy="56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8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bild stads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539750" y="2139702"/>
            <a:ext cx="7920038" cy="648000"/>
          </a:xfrm>
        </p:spPr>
        <p:txBody>
          <a:bodyPr anchor="b"/>
          <a:lstStyle>
            <a:lvl1pPr>
              <a:defRPr sz="3200" b="1" cap="none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38162" y="2823701"/>
            <a:ext cx="6697685" cy="41190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i="0" spc="8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1" hasCustomPrompt="1"/>
          </p:nvPr>
        </p:nvSpPr>
        <p:spPr>
          <a:xfrm>
            <a:off x="7699479" y="4254878"/>
            <a:ext cx="1162800" cy="558000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/>
            </a:lvl1pPr>
            <a:lvl2pPr marL="180363" indent="0">
              <a:buNone/>
              <a:defRPr/>
            </a:lvl2pPr>
            <a:lvl3pPr marL="358163" indent="0">
              <a:buNone/>
              <a:defRPr/>
            </a:lvl3pPr>
            <a:lvl4pPr marL="538162" indent="0">
              <a:buNone/>
              <a:defRPr/>
            </a:lvl4pPr>
            <a:lvl5pPr marL="714375" indent="0">
              <a:buNone/>
              <a:defRPr/>
            </a:lvl5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E480D770-FC43-49E5-B5A5-5C54DEA62AF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853B58-61D8-464F-8595-F64A22C90452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01489880-ADFD-41D3-B2CF-34B7DB31ED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CB939A6-1DF6-4A01-9D9B-A8199749AA0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419988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 med bildtext (vit nycke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21" name="Platshållare för text 20"/>
          <p:cNvSpPr>
            <a:spLocks noGrp="1"/>
          </p:cNvSpPr>
          <p:nvPr>
            <p:ph type="body" sz="quarter" idx="18" hasCustomPrompt="1"/>
          </p:nvPr>
        </p:nvSpPr>
        <p:spPr>
          <a:xfrm>
            <a:off x="538163" y="4443958"/>
            <a:ext cx="5040560" cy="369332"/>
          </a:xfrm>
          <a:noFill/>
        </p:spPr>
        <p:txBody>
          <a:bodyPr lIns="0" tIns="0" rIns="0" bIns="0" anchor="b"/>
          <a:lstStyle>
            <a:lvl1pPr marL="0" indent="0">
              <a:buClr>
                <a:schemeClr val="bg1"/>
              </a:buClr>
              <a:buFontTx/>
              <a:buNone/>
              <a:defRPr sz="1800">
                <a:solidFill>
                  <a:schemeClr val="bg1"/>
                </a:solidFill>
              </a:defRPr>
            </a:lvl1pPr>
            <a:lvl2pPr marL="180363" indent="0">
              <a:lnSpc>
                <a:spcPct val="100000"/>
              </a:lnSpc>
              <a:buClr>
                <a:schemeClr val="bg1"/>
              </a:buClr>
              <a:buFontTx/>
              <a:buNone/>
              <a:defRPr sz="1800">
                <a:solidFill>
                  <a:schemeClr val="bg1"/>
                </a:solidFill>
              </a:defRPr>
            </a:lvl2pPr>
            <a:lvl3pPr marL="358163" indent="0">
              <a:lnSpc>
                <a:spcPct val="100000"/>
              </a:lnSpc>
              <a:buClr>
                <a:schemeClr val="bg1"/>
              </a:buClr>
              <a:buFontTx/>
              <a:buNone/>
              <a:defRPr sz="18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Tx/>
              <a:buNone/>
              <a:defRPr sz="1800">
                <a:solidFill>
                  <a:schemeClr val="bg1"/>
                </a:solidFill>
              </a:defRPr>
            </a:lvl4pPr>
            <a:lvl5pPr marL="718525" indent="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Tx/>
              <a:buNone/>
              <a:defRPr sz="1800">
                <a:solidFill>
                  <a:schemeClr val="bg1"/>
                </a:solidFill>
              </a:defRPr>
            </a:lvl5pPr>
            <a:lvl6pPr marL="90000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>
                <a:solidFill>
                  <a:schemeClr val="bg1"/>
                </a:solidFill>
              </a:defRPr>
            </a:lvl6pPr>
            <a:lvl7pPr marL="108000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>
                <a:solidFill>
                  <a:schemeClr val="bg1"/>
                </a:solidFill>
              </a:defRPr>
            </a:lvl7pPr>
            <a:lvl8pPr marL="126000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>
                <a:solidFill>
                  <a:schemeClr val="bg1"/>
                </a:solidFill>
              </a:defRPr>
            </a:lvl8pPr>
            <a:lvl9pPr marL="144000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7" hasCustomPrompt="1"/>
          </p:nvPr>
        </p:nvSpPr>
        <p:spPr>
          <a:xfrm>
            <a:off x="8494330" y="4541808"/>
            <a:ext cx="396000" cy="248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540000" y="468313"/>
            <a:ext cx="6192587" cy="590550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4E7E5C4-1803-419C-9D11-F71D639FBC81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8493CC-9620-45C5-A2CE-CA17B4A93396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5B9733F-EABB-4E8A-9C7F-1139CD78C68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096E5F3-E9D0-4414-8CF2-F2519CF1105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38439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Underrubrik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1490057"/>
            <a:ext cx="4548188" cy="3653443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1" name="Platshållare för bild 8">
            <a:extLst>
              <a:ext uri="{FF2B5EF4-FFF2-40B4-BE49-F238E27FC236}">
                <a16:creationId xmlns:a16="http://schemas.microsoft.com/office/drawing/2014/main" id="{A7987DA3-66CF-4CAF-A44A-0B2E41A9609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91174" y="1490057"/>
            <a:ext cx="4548188" cy="3653443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540000" y="468313"/>
            <a:ext cx="6192587" cy="303717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8" name="Platshållare för text 16">
            <a:extLst>
              <a:ext uri="{FF2B5EF4-FFF2-40B4-BE49-F238E27FC236}">
                <a16:creationId xmlns:a16="http://schemas.microsoft.com/office/drawing/2014/main" id="{73E3D49A-3869-4A81-8740-7AACD79C4A9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8163" y="794431"/>
            <a:ext cx="6194425" cy="287758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b="0">
                <a:solidFill>
                  <a:schemeClr val="accent1"/>
                </a:solidFill>
              </a:defRPr>
            </a:lvl1pPr>
            <a:lvl2pPr marL="180363" indent="0">
              <a:buNone/>
              <a:defRPr b="1">
                <a:solidFill>
                  <a:schemeClr val="accent1"/>
                </a:solidFill>
              </a:defRPr>
            </a:lvl2pPr>
            <a:lvl3pPr marL="358163" indent="0">
              <a:buNone/>
              <a:defRPr b="1">
                <a:solidFill>
                  <a:schemeClr val="accent1"/>
                </a:solidFill>
              </a:defRPr>
            </a:lvl3pPr>
            <a:lvl4pPr marL="540000" indent="0">
              <a:buNone/>
              <a:defRPr b="1">
                <a:solidFill>
                  <a:schemeClr val="accent1"/>
                </a:solidFill>
              </a:defRPr>
            </a:lvl4pPr>
            <a:lvl5pPr marL="718525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2" name="Platshållare för text 13">
            <a:extLst>
              <a:ext uri="{FF2B5EF4-FFF2-40B4-BE49-F238E27FC236}">
                <a16:creationId xmlns:a16="http://schemas.microsoft.com/office/drawing/2014/main" id="{8E8B8969-4981-4EA1-B58A-1BF288D8713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94330" y="4541808"/>
            <a:ext cx="396000" cy="248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   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FA9CCA76-F204-4CD8-8995-DD22A0369530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8288B5-55E2-4183-935D-A28F46BF4C71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735DAA4-C24E-4399-8887-6C2CEE2394E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D3654E9-289E-4B7D-B1EB-D153F4DB4ACC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92500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1417">
          <p15:clr>
            <a:srgbClr val="96DC37"/>
          </p15:clr>
        </p15:guide>
        <p15:guide id="4" pos="1447">
          <p15:clr>
            <a:srgbClr val="96DC37"/>
          </p15:clr>
        </p15:guide>
        <p15:guide id="5" pos="2865">
          <p15:clr>
            <a:srgbClr val="96DC37"/>
          </p15:clr>
        </p15:guide>
        <p15:guide id="6" pos="2894">
          <p15:clr>
            <a:srgbClr val="96DC37"/>
          </p15:clr>
        </p15:guide>
        <p15:guide id="7" pos="4312">
          <p15:clr>
            <a:srgbClr val="96DC37"/>
          </p15:clr>
        </p15:guide>
        <p15:guide id="8" pos="4342">
          <p15:clr>
            <a:srgbClr val="96DC37"/>
          </p15:clr>
        </p15:guide>
        <p15:guide id="11" orient="horz" pos="1605">
          <p15:clr>
            <a:srgbClr val="96DC37"/>
          </p15:clr>
        </p15:guide>
        <p15:guide id="12" orient="horz" pos="1634">
          <p15:clr>
            <a:srgbClr val="96DC37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bilder Rubrik Bröd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-423" y="1"/>
            <a:ext cx="6080547" cy="3185410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1" name="Platshållare för bild 8">
            <a:extLst>
              <a:ext uri="{FF2B5EF4-FFF2-40B4-BE49-F238E27FC236}">
                <a16:creationId xmlns:a16="http://schemas.microsoft.com/office/drawing/2014/main" id="{A7987DA3-66CF-4CAF-A44A-0B2E41A9609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45364" y="0"/>
            <a:ext cx="3009286" cy="5143500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538163" y="3393400"/>
            <a:ext cx="5185965" cy="590550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BFCBF7A-0694-400D-9E56-7DAF283BB76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9750" y="3724275"/>
            <a:ext cx="5184775" cy="1050925"/>
          </a:xfrm>
        </p:spPr>
        <p:txBody>
          <a:bodyPr/>
          <a:lstStyle>
            <a:lvl1pPr>
              <a:spcBef>
                <a:spcPts val="400"/>
              </a:spcBef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2" name="Platshållare för text 13">
            <a:extLst>
              <a:ext uri="{FF2B5EF4-FFF2-40B4-BE49-F238E27FC236}">
                <a16:creationId xmlns:a16="http://schemas.microsoft.com/office/drawing/2014/main" id="{8BC4B32D-A885-4921-A7C4-FE1AA0B780E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94330" y="4541808"/>
            <a:ext cx="396000" cy="248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   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D03D4B0B-A04D-4523-B0B6-329F9FECCFC4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B2557A4E-1595-4DCE-9DDE-43D0FC327B78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1184F5E-3B9D-416C-8100-D1AD141575E5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D4D8BB72-55F7-4258-B151-2AE4F5A3DA6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22829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1900">
          <p15:clr>
            <a:srgbClr val="96DC37"/>
          </p15:clr>
        </p15:guide>
        <p15:guide id="4" pos="1929">
          <p15:clr>
            <a:srgbClr val="96DC37"/>
          </p15:clr>
        </p15:guide>
        <p15:guide id="5" pos="3830">
          <p15:clr>
            <a:srgbClr val="96DC37"/>
          </p15:clr>
        </p15:guide>
        <p15:guide id="6" pos="3859">
          <p15:clr>
            <a:srgbClr val="96DC37"/>
          </p15:clr>
        </p15:guide>
        <p15:guide id="9" orient="horz" pos="1605">
          <p15:clr>
            <a:srgbClr val="96DC37"/>
          </p15:clr>
        </p15:guide>
        <p15:guide id="10" orient="horz" pos="1634">
          <p15:clr>
            <a:srgbClr val="96DC37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548188" cy="5143500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1" name="Platshållare för bild 8">
            <a:extLst>
              <a:ext uri="{FF2B5EF4-FFF2-40B4-BE49-F238E27FC236}">
                <a16:creationId xmlns:a16="http://schemas.microsoft.com/office/drawing/2014/main" id="{A7987DA3-66CF-4CAF-A44A-0B2E41A9609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91174" y="1"/>
            <a:ext cx="4548188" cy="5143500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0" name="Platshållare för text 13">
            <a:extLst>
              <a:ext uri="{FF2B5EF4-FFF2-40B4-BE49-F238E27FC236}">
                <a16:creationId xmlns:a16="http://schemas.microsoft.com/office/drawing/2014/main" id="{0AC3413A-229A-4D54-B00E-16D6B860561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94330" y="4541808"/>
            <a:ext cx="396000" cy="248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   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E2B754B-3920-42C8-AA24-C7BBBD098854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104A17-603E-49F1-B696-D4B4744B05B1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93758AC-1BF9-4613-AFDD-2018F6B659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ECA6FA0-B838-4599-883F-8C6803C1449E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48114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1417">
          <p15:clr>
            <a:srgbClr val="96DC37"/>
          </p15:clr>
        </p15:guide>
        <p15:guide id="4" pos="1447">
          <p15:clr>
            <a:srgbClr val="96DC37"/>
          </p15:clr>
        </p15:guide>
        <p15:guide id="5" pos="2865">
          <p15:clr>
            <a:srgbClr val="96DC37"/>
          </p15:clr>
        </p15:guide>
        <p15:guide id="6" pos="2894">
          <p15:clr>
            <a:srgbClr val="96DC37"/>
          </p15:clr>
        </p15:guide>
        <p15:guide id="7" pos="4312">
          <p15:clr>
            <a:srgbClr val="96DC37"/>
          </p15:clr>
        </p15:guide>
        <p15:guide id="8" pos="4342">
          <p15:clr>
            <a:srgbClr val="96DC37"/>
          </p15:clr>
        </p15:guide>
        <p15:guide id="11" orient="horz" pos="1605">
          <p15:clr>
            <a:srgbClr val="96DC37"/>
          </p15:clr>
        </p15:guide>
        <p15:guide id="12" orient="horz" pos="1634">
          <p15:clr>
            <a:srgbClr val="96DC37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Underrubrik Två bilder hög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4591174" y="1"/>
            <a:ext cx="4548188" cy="2549526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1" name="Platshållare för bild 8">
            <a:extLst>
              <a:ext uri="{FF2B5EF4-FFF2-40B4-BE49-F238E27FC236}">
                <a16:creationId xmlns:a16="http://schemas.microsoft.com/office/drawing/2014/main" id="{A7987DA3-66CF-4CAF-A44A-0B2E41A9609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91174" y="2593975"/>
            <a:ext cx="4548188" cy="2549526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4" name="Rubrik 13">
            <a:extLst>
              <a:ext uri="{FF2B5EF4-FFF2-40B4-BE49-F238E27FC236}">
                <a16:creationId xmlns:a16="http://schemas.microsoft.com/office/drawing/2014/main" id="{66A231D7-33B1-4C74-9636-FAB221CE9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68313"/>
            <a:ext cx="3887538" cy="303213"/>
          </a:xfrm>
        </p:spPr>
        <p:txBody>
          <a:bodyPr/>
          <a:lstStyle>
            <a:lvl1pPr>
              <a:defRPr sz="2200"/>
            </a:lvl1pPr>
          </a:lstStyle>
          <a:p>
            <a:endParaRPr lang="sv-SE" dirty="0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D160857C-EE77-41F3-8AA3-010A94E7159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8163" y="794431"/>
            <a:ext cx="3888000" cy="287758"/>
          </a:xfrm>
          <a:noFill/>
        </p:spPr>
        <p:txBody>
          <a:bodyPr/>
          <a:lstStyle>
            <a:lvl1pPr marL="0" indent="0">
              <a:buNone/>
              <a:defRPr b="0">
                <a:solidFill>
                  <a:schemeClr val="accent1"/>
                </a:solidFill>
              </a:defRPr>
            </a:lvl1pPr>
            <a:lvl2pPr marL="180363" indent="0">
              <a:buNone/>
              <a:defRPr b="1">
                <a:solidFill>
                  <a:schemeClr val="accent1"/>
                </a:solidFill>
              </a:defRPr>
            </a:lvl2pPr>
            <a:lvl3pPr marL="358163" indent="0">
              <a:buNone/>
              <a:defRPr b="1">
                <a:solidFill>
                  <a:schemeClr val="accent1"/>
                </a:solidFill>
              </a:defRPr>
            </a:lvl3pPr>
            <a:lvl4pPr marL="540000" indent="0">
              <a:buNone/>
              <a:defRPr b="1">
                <a:solidFill>
                  <a:schemeClr val="accent1"/>
                </a:solidFill>
              </a:defRPr>
            </a:lvl4pPr>
            <a:lvl5pPr marL="718525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7CBBD599-9940-450A-8ECF-8223215612B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9750" y="1697483"/>
            <a:ext cx="3887788" cy="2674491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6" name="Platshållare för text 13">
            <a:extLst>
              <a:ext uri="{FF2B5EF4-FFF2-40B4-BE49-F238E27FC236}">
                <a16:creationId xmlns:a16="http://schemas.microsoft.com/office/drawing/2014/main" id="{20E19FF0-F19D-4114-89EF-973161107C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94330" y="4541808"/>
            <a:ext cx="396000" cy="248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   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FCFEF07E-A934-4DF8-B2D0-4F3479F502D6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3A92FCFE-243C-40C3-AF82-12972B56CBEC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E91B6A9-4C86-4D9E-AAFD-092292EFAD37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35BD499-4C00-4F79-B322-82263D92F34F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17161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1417">
          <p15:clr>
            <a:srgbClr val="96DC37"/>
          </p15:clr>
        </p15:guide>
        <p15:guide id="4" pos="1447">
          <p15:clr>
            <a:srgbClr val="96DC37"/>
          </p15:clr>
        </p15:guide>
        <p15:guide id="5" pos="2865">
          <p15:clr>
            <a:srgbClr val="96DC37"/>
          </p15:clr>
        </p15:guide>
        <p15:guide id="6" pos="2894">
          <p15:clr>
            <a:srgbClr val="96DC37"/>
          </p15:clr>
        </p15:guide>
        <p15:guide id="7" pos="4312">
          <p15:clr>
            <a:srgbClr val="96DC37"/>
          </p15:clr>
        </p15:guide>
        <p15:guide id="8" pos="4342">
          <p15:clr>
            <a:srgbClr val="96DC37"/>
          </p15:clr>
        </p15:guide>
        <p15:guide id="11" orient="horz" pos="1605">
          <p15:clr>
            <a:srgbClr val="96DC37"/>
          </p15:clr>
        </p15:guide>
        <p15:guide id="12" orient="horz" pos="1634">
          <p15:clr>
            <a:srgbClr val="96DC37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Underrubrik Tre bilder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-422" y="1364105"/>
            <a:ext cx="3016672" cy="3780000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1" name="Platshållare för bild 8">
            <a:extLst>
              <a:ext uri="{FF2B5EF4-FFF2-40B4-BE49-F238E27FC236}">
                <a16:creationId xmlns:a16="http://schemas.microsoft.com/office/drawing/2014/main" id="{A7987DA3-66CF-4CAF-A44A-0B2E41A9609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70840" y="1364105"/>
            <a:ext cx="3009286" cy="3779395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9" name="Platshållare för bild 8">
            <a:extLst>
              <a:ext uri="{FF2B5EF4-FFF2-40B4-BE49-F238E27FC236}">
                <a16:creationId xmlns:a16="http://schemas.microsoft.com/office/drawing/2014/main" id="{3001033E-C35B-4628-B8C8-AA9F8D48577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42099" y="1364105"/>
            <a:ext cx="3009285" cy="3779394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540000" y="468313"/>
            <a:ext cx="6192587" cy="326118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26" name="Platshållare för text 16">
            <a:extLst>
              <a:ext uri="{FF2B5EF4-FFF2-40B4-BE49-F238E27FC236}">
                <a16:creationId xmlns:a16="http://schemas.microsoft.com/office/drawing/2014/main" id="{B6FCC458-E9E1-4623-8894-98054839DEA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8163" y="794431"/>
            <a:ext cx="6194425" cy="287758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b="0">
                <a:solidFill>
                  <a:schemeClr val="accent1"/>
                </a:solidFill>
              </a:defRPr>
            </a:lvl1pPr>
            <a:lvl2pPr marL="180363" indent="0">
              <a:buNone/>
              <a:defRPr b="1">
                <a:solidFill>
                  <a:schemeClr val="accent1"/>
                </a:solidFill>
              </a:defRPr>
            </a:lvl2pPr>
            <a:lvl3pPr marL="358163" indent="0">
              <a:buNone/>
              <a:defRPr b="1">
                <a:solidFill>
                  <a:schemeClr val="accent1"/>
                </a:solidFill>
              </a:defRPr>
            </a:lvl3pPr>
            <a:lvl4pPr marL="540000" indent="0">
              <a:buNone/>
              <a:defRPr b="1">
                <a:solidFill>
                  <a:schemeClr val="accent1"/>
                </a:solidFill>
              </a:defRPr>
            </a:lvl4pPr>
            <a:lvl5pPr marL="718525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025C51ED-BFFD-4A96-AE22-4AA955140E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94330" y="4541808"/>
            <a:ext cx="396000" cy="248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   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D07C0F9D-4591-47A3-AAC5-3EC925663611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D56519-7EA5-46D8-A4FC-C384C4F9130F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9DBAA86-2295-403D-B841-44AC22C6FD0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FF262BF-EFC5-441C-8A55-DF5A4D991C4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6663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1900">
          <p15:clr>
            <a:srgbClr val="96DC37"/>
          </p15:clr>
        </p15:guide>
        <p15:guide id="4" pos="1929">
          <p15:clr>
            <a:srgbClr val="96DC37"/>
          </p15:clr>
        </p15:guide>
        <p15:guide id="5" pos="3830">
          <p15:clr>
            <a:srgbClr val="96DC37"/>
          </p15:clr>
        </p15:guide>
        <p15:guide id="6" pos="3859">
          <p15:clr>
            <a:srgbClr val="96DC37"/>
          </p15:clr>
        </p15:guide>
        <p15:guide id="9" orient="horz" pos="1605">
          <p15:clr>
            <a:srgbClr val="96DC37"/>
          </p15:clr>
        </p15:guide>
        <p15:guide id="10" orient="horz" pos="1634">
          <p15:clr>
            <a:srgbClr val="96DC37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yra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-422" y="0"/>
            <a:ext cx="4546800" cy="2547938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1" name="Platshållare för bild 8">
            <a:extLst>
              <a:ext uri="{FF2B5EF4-FFF2-40B4-BE49-F238E27FC236}">
                <a16:creationId xmlns:a16="http://schemas.microsoft.com/office/drawing/2014/main" id="{A7987DA3-66CF-4CAF-A44A-0B2E41A9609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95812" y="0"/>
            <a:ext cx="4548187" cy="2547938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9" name="Platshållare för bild 8">
            <a:extLst>
              <a:ext uri="{FF2B5EF4-FFF2-40B4-BE49-F238E27FC236}">
                <a16:creationId xmlns:a16="http://schemas.microsoft.com/office/drawing/2014/main" id="{3001033E-C35B-4628-B8C8-AA9F8D48577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-422" y="2593975"/>
            <a:ext cx="4546800" cy="2547938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20" name="Platshållare för bild 8">
            <a:extLst>
              <a:ext uri="{FF2B5EF4-FFF2-40B4-BE49-F238E27FC236}">
                <a16:creationId xmlns:a16="http://schemas.microsoft.com/office/drawing/2014/main" id="{EEA0C9C8-284F-4946-BE4A-0D8A94FCE0F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95812" y="2593975"/>
            <a:ext cx="4548187" cy="2547938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6" name="Platshållare för text 13">
            <a:extLst>
              <a:ext uri="{FF2B5EF4-FFF2-40B4-BE49-F238E27FC236}">
                <a16:creationId xmlns:a16="http://schemas.microsoft.com/office/drawing/2014/main" id="{4AE9FD46-069E-449D-B240-6E03DE7853F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94330" y="4541808"/>
            <a:ext cx="396000" cy="248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   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B3BB188-E726-4154-9778-B8A5752D9BEF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64DE2B-E170-4C56-B535-6EACA76E9DFF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64C105E-D8A9-4CCF-A718-DF8FCE81CCE4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9D582B2-F5C3-497D-9C89-E4DFB938A59E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53362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1417">
          <p15:clr>
            <a:srgbClr val="96DC37"/>
          </p15:clr>
        </p15:guide>
        <p15:guide id="4" pos="1447">
          <p15:clr>
            <a:srgbClr val="96DC37"/>
          </p15:clr>
        </p15:guide>
        <p15:guide id="5" pos="2865">
          <p15:clr>
            <a:srgbClr val="96DC37"/>
          </p15:clr>
        </p15:guide>
        <p15:guide id="6" pos="2894">
          <p15:clr>
            <a:srgbClr val="96DC37"/>
          </p15:clr>
        </p15:guide>
        <p15:guide id="7" pos="4312">
          <p15:clr>
            <a:srgbClr val="96DC37"/>
          </p15:clr>
        </p15:guide>
        <p15:guide id="8" pos="4342">
          <p15:clr>
            <a:srgbClr val="96DC37"/>
          </p15:clr>
        </p15:guide>
        <p15:guide id="11" orient="horz" pos="1605">
          <p15:clr>
            <a:srgbClr val="96DC37"/>
          </p15:clr>
        </p15:guide>
        <p15:guide id="12" orient="horz" pos="1634">
          <p15:clr>
            <a:srgbClr val="96DC37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Åtta bilder (vit nycke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 1"/>
          <p:cNvSpPr>
            <a:spLocks noGrp="1"/>
          </p:cNvSpPr>
          <p:nvPr>
            <p:ph type="pic" sz="quarter" idx="13"/>
          </p:nvPr>
        </p:nvSpPr>
        <p:spPr>
          <a:xfrm>
            <a:off x="-422" y="0"/>
            <a:ext cx="2249488" cy="2547938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1" name="Bild 2">
            <a:extLst>
              <a:ext uri="{FF2B5EF4-FFF2-40B4-BE49-F238E27FC236}">
                <a16:creationId xmlns:a16="http://schemas.microsoft.com/office/drawing/2014/main" id="{A7987DA3-66CF-4CAF-A44A-0B2E41A9609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297642" y="0"/>
            <a:ext cx="2249488" cy="2547938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9" name="Bild 3">
            <a:extLst>
              <a:ext uri="{FF2B5EF4-FFF2-40B4-BE49-F238E27FC236}">
                <a16:creationId xmlns:a16="http://schemas.microsoft.com/office/drawing/2014/main" id="{3001033E-C35B-4628-B8C8-AA9F8D48577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95284" y="0"/>
            <a:ext cx="2249488" cy="2547938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20" name="Bild 4">
            <a:extLst>
              <a:ext uri="{FF2B5EF4-FFF2-40B4-BE49-F238E27FC236}">
                <a16:creationId xmlns:a16="http://schemas.microsoft.com/office/drawing/2014/main" id="{EEA0C9C8-284F-4946-BE4A-0D8A94FCE0F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94512" y="0"/>
            <a:ext cx="2249488" cy="2547938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22" name="Bild 5">
            <a:extLst>
              <a:ext uri="{FF2B5EF4-FFF2-40B4-BE49-F238E27FC236}">
                <a16:creationId xmlns:a16="http://schemas.microsoft.com/office/drawing/2014/main" id="{A141311B-05E9-45D5-9CE6-D40108BCF06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422" y="2595562"/>
            <a:ext cx="2249488" cy="2547938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23" name="Bild 6">
            <a:extLst>
              <a:ext uri="{FF2B5EF4-FFF2-40B4-BE49-F238E27FC236}">
                <a16:creationId xmlns:a16="http://schemas.microsoft.com/office/drawing/2014/main" id="{A15728E2-F13D-4A50-B6FC-7BB613995B6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297889" y="2595562"/>
            <a:ext cx="2249488" cy="2547938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24" name="Bild 7">
            <a:extLst>
              <a:ext uri="{FF2B5EF4-FFF2-40B4-BE49-F238E27FC236}">
                <a16:creationId xmlns:a16="http://schemas.microsoft.com/office/drawing/2014/main" id="{A14BBFB0-2F10-442D-9ADB-1C1028FBE15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596200" y="2595562"/>
            <a:ext cx="2249488" cy="2547938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25" name="Bild 8">
            <a:extLst>
              <a:ext uri="{FF2B5EF4-FFF2-40B4-BE49-F238E27FC236}">
                <a16:creationId xmlns:a16="http://schemas.microsoft.com/office/drawing/2014/main" id="{8F74A949-8F06-4747-9833-3798BABF58B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894512" y="2595562"/>
            <a:ext cx="2249488" cy="2547938"/>
          </a:xfrm>
          <a:solidFill>
            <a:schemeClr val="bg2"/>
          </a:solidFill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781D0E4A-990D-4A1B-8514-EE47425AC1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94330" y="4541808"/>
            <a:ext cx="396000" cy="248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   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08D56AD-2DCF-4456-906F-E900B731CEC5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E0E841-2CF3-41CF-9D26-A39289AEB60B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7D10B8A-A2D0-4FC1-8611-61C959B65C6F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B94D535-0663-48A6-9F5B-12FFAB3BB67C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9232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1416">
          <p15:clr>
            <a:srgbClr val="96DC37"/>
          </p15:clr>
        </p15:guide>
        <p15:guide id="4" pos="1448">
          <p15:clr>
            <a:srgbClr val="96DC37"/>
          </p15:clr>
        </p15:guide>
        <p15:guide id="5" pos="2864">
          <p15:clr>
            <a:srgbClr val="96DC37"/>
          </p15:clr>
        </p15:guide>
        <p15:guide id="6" pos="2896">
          <p15:clr>
            <a:srgbClr val="96DC37"/>
          </p15:clr>
        </p15:guide>
        <p15:guide id="7" pos="4312">
          <p15:clr>
            <a:srgbClr val="96DC37"/>
          </p15:clr>
        </p15:guide>
        <p15:guide id="8" pos="4344">
          <p15:clr>
            <a:srgbClr val="96DC37"/>
          </p15:clr>
        </p15:guide>
        <p15:guide id="11" orient="horz" pos="1608">
          <p15:clr>
            <a:srgbClr val="96DC37"/>
          </p15:clr>
        </p15:guide>
        <p15:guide id="12" orient="horz" pos="1632">
          <p15:clr>
            <a:srgbClr val="96DC37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vit c/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solidFill>
            <a:schemeClr val="bg2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här och infoga bild via bildknappen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67545" y="2139702"/>
            <a:ext cx="8063999" cy="648000"/>
          </a:xfrm>
        </p:spPr>
        <p:txBody>
          <a:bodyPr anchor="b"/>
          <a:lstStyle>
            <a:lvl1pPr>
              <a:defRPr sz="3200" b="1" cap="none" spc="0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467096" y="2823701"/>
            <a:ext cx="6768752" cy="41190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i="0" spc="8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1" hasCustomPrompt="1"/>
          </p:nvPr>
        </p:nvSpPr>
        <p:spPr>
          <a:xfrm>
            <a:off x="7092283" y="4254878"/>
            <a:ext cx="1769015" cy="558954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/>
            </a:lvl1pPr>
            <a:lvl2pPr marL="180363" indent="0">
              <a:buNone/>
              <a:defRPr/>
            </a:lvl2pPr>
            <a:lvl3pPr marL="358163" indent="0">
              <a:buNone/>
              <a:defRPr/>
            </a:lvl3pPr>
            <a:lvl4pPr marL="538162" indent="0">
              <a:buNone/>
              <a:defRPr/>
            </a:lvl4pPr>
            <a:lvl5pPr marL="714375" indent="0">
              <a:buNone/>
              <a:defRPr/>
            </a:lvl5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E480D770-FC43-49E5-B5A5-5C54DEA62AF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FD1409-47BE-4F5F-B41E-11336DDAB4B4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01489880-ADFD-41D3-B2CF-34B7DB31ED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CB939A6-1DF6-4A01-9D9B-A8199749AA0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30847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bild svart c/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solidFill>
            <a:schemeClr val="bg2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sv-SE" dirty="0"/>
              <a:t>Klicka här och infoga bild via bildknappen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67546" y="2139702"/>
            <a:ext cx="8063999" cy="648000"/>
          </a:xfrm>
        </p:spPr>
        <p:txBody>
          <a:bodyPr anchor="b"/>
          <a:lstStyle>
            <a:lvl1pPr>
              <a:defRPr sz="3200" b="1" cap="none" spc="0" baseline="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467096" y="2823701"/>
            <a:ext cx="6768752" cy="41190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i="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1" hasCustomPrompt="1"/>
          </p:nvPr>
        </p:nvSpPr>
        <p:spPr>
          <a:xfrm>
            <a:off x="7092283" y="4254878"/>
            <a:ext cx="1769015" cy="558954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/>
            </a:lvl1pPr>
            <a:lvl2pPr marL="180363" indent="0">
              <a:buNone/>
              <a:defRPr/>
            </a:lvl2pPr>
            <a:lvl3pPr marL="358163" indent="0">
              <a:buNone/>
              <a:defRPr/>
            </a:lvl3pPr>
            <a:lvl4pPr marL="538162" indent="0">
              <a:buNone/>
              <a:defRPr/>
            </a:lvl4pPr>
            <a:lvl5pPr marL="714375" indent="0">
              <a:buNone/>
              <a:defRPr/>
            </a:lvl5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9985566-5571-47B2-A883-6A27F7CE163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94FC8B-FC9A-4833-9B20-357AD6B8E969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02C0A69-0C5E-4307-9A5A-47802C1E49B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E97DD8B-C8D9-4846-B6EC-B03BFAF726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28637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5265A6D5-4DBF-4281-BEE9-177A9E866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189F0BA-9009-41A5-A4E8-C0E4E654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2E42-CE4B-47F7-B7B4-F6169AB3D3B5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3FC4B7F-25A2-4D91-8B64-4306BE15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26ABFFE5-8B14-4F1B-8A10-923137A8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68658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5265A6D5-4DBF-4281-BEE9-177A9E866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189F0BA-9009-41A5-A4E8-C0E4E654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84D1-A203-4B61-A7A1-97A62E78B07F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3FC4B7F-25A2-4D91-8B64-4306BE15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26ABFFE5-8B14-4F1B-8A10-923137A8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280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76BB07C3-F037-4E15-BCB8-2B73BAF27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40000" y="1203325"/>
            <a:ext cx="3888000" cy="3168650"/>
          </a:xfrm>
        </p:spPr>
        <p:txBody>
          <a:bodyPr vert="horz" lIns="0" tIns="0" rIns="0" bIns="0" rtlCol="0">
            <a:normAutofit/>
          </a:bodyPr>
          <a:lstStyle>
            <a:lvl1pPr>
              <a:defRPr lang="sv-SE" smtClean="0"/>
            </a:lvl1pPr>
            <a:lvl2pPr>
              <a:defRPr lang="sv-SE" smtClean="0"/>
            </a:lvl2pPr>
            <a:lvl3pPr>
              <a:defRPr lang="sv-SE" smtClean="0"/>
            </a:lvl3pPr>
            <a:lvl4pPr>
              <a:defRPr lang="sv-SE" smtClean="0"/>
            </a:lvl4pPr>
            <a:lvl5pPr>
              <a:defRPr lang="sv-SE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0" y="1203325"/>
            <a:ext cx="3888000" cy="3168000"/>
          </a:xfrm>
        </p:spPr>
        <p:txBody>
          <a:bodyPr vert="horz" lIns="0" tIns="0" rIns="0" bIns="0" rtlCol="0">
            <a:normAutofit/>
          </a:bodyPr>
          <a:lstStyle>
            <a:lvl1pPr>
              <a:defRPr lang="sv-SE" smtClean="0"/>
            </a:lvl1pPr>
            <a:lvl2pPr>
              <a:defRPr lang="sv-SE" smtClean="0"/>
            </a:lvl2pPr>
            <a:lvl3pPr>
              <a:defRPr lang="sv-SE" smtClean="0"/>
            </a:lvl3pPr>
            <a:lvl4pPr>
              <a:defRPr lang="sv-SE" smtClean="0"/>
            </a:lvl4pPr>
            <a:lvl5pPr>
              <a:defRPr lang="sv-SE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FDED0898-DC97-4C0A-8B56-2E52628BC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2DCE-A3BF-4080-A236-222601B9135B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F13DD13C-0A8E-4FB5-A1C4-8C37A412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D8B76ADE-7910-4674-9A4F-5159AF2CB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2767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a nyckelt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76BB07C3-F037-4E15-BCB8-2B73BAF27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FDED0898-DC97-4C0A-8B56-2E52628BC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2DCE-A3BF-4080-A236-222601B9135B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F13DD13C-0A8E-4FB5-A1C4-8C37A412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D8B76ADE-7910-4674-9A4F-5159AF2CB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F3339D6-AD17-45EE-8683-3FB3D38455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" y="1203325"/>
            <a:ext cx="1871760" cy="3168650"/>
          </a:xfrm>
          <a:solidFill>
            <a:schemeClr val="accent3"/>
          </a:solidFill>
        </p:spPr>
        <p:txBody>
          <a:bodyPr lIns="180000" tIns="1080000" rIns="180000" bIns="18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180363" indent="0" algn="ctr">
              <a:buNone/>
              <a:defRPr>
                <a:solidFill>
                  <a:schemeClr val="bg1"/>
                </a:solidFill>
              </a:defRPr>
            </a:lvl2pPr>
            <a:lvl3pPr marL="358163" indent="0" algn="ctr">
              <a:buNone/>
              <a:defRPr>
                <a:solidFill>
                  <a:schemeClr val="bg1"/>
                </a:solidFill>
              </a:defRPr>
            </a:lvl3pPr>
            <a:lvl4pPr marL="540000" indent="0" algn="ctr">
              <a:buNone/>
              <a:defRPr>
                <a:solidFill>
                  <a:schemeClr val="bg1"/>
                </a:solidFill>
              </a:defRPr>
            </a:lvl4pPr>
            <a:lvl5pPr marL="71852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lang="sv-SE" dirty="0"/>
              <a:t>Ikon</a:t>
            </a: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för att skriva text.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6C8D26E5-7440-4C93-BA79-6B300179BD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55776" y="1203325"/>
            <a:ext cx="1872000" cy="3168000"/>
          </a:xfrm>
          <a:solidFill>
            <a:schemeClr val="accent3"/>
          </a:solidFill>
        </p:spPr>
        <p:txBody>
          <a:bodyPr lIns="180000" tIns="1080000" rIns="180000" bIns="18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180363" indent="0" algn="ctr">
              <a:buNone/>
              <a:defRPr>
                <a:solidFill>
                  <a:schemeClr val="bg1"/>
                </a:solidFill>
              </a:defRPr>
            </a:lvl2pPr>
            <a:lvl3pPr marL="358163" indent="0" algn="ctr">
              <a:buNone/>
              <a:defRPr>
                <a:solidFill>
                  <a:schemeClr val="bg1"/>
                </a:solidFill>
              </a:defRPr>
            </a:lvl3pPr>
            <a:lvl4pPr marL="540000" indent="0" algn="ctr">
              <a:buNone/>
              <a:defRPr>
                <a:solidFill>
                  <a:schemeClr val="bg1"/>
                </a:solidFill>
              </a:defRPr>
            </a:lvl4pPr>
            <a:lvl5pPr marL="71852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lang="sv-SE" dirty="0"/>
              <a:t>Ikon</a:t>
            </a: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för att skriva text.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5C9D2DA1-12FE-4810-B36D-61AA4BEB3D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657" y="1203975"/>
            <a:ext cx="1871760" cy="3168650"/>
          </a:xfrm>
          <a:solidFill>
            <a:schemeClr val="accent3"/>
          </a:solidFill>
        </p:spPr>
        <p:txBody>
          <a:bodyPr lIns="180000" tIns="1080000" rIns="180000" bIns="18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180363" indent="0" algn="ctr">
              <a:buNone/>
              <a:defRPr>
                <a:solidFill>
                  <a:schemeClr val="bg1"/>
                </a:solidFill>
              </a:defRPr>
            </a:lvl2pPr>
            <a:lvl3pPr marL="358163" indent="0" algn="ctr">
              <a:buNone/>
              <a:defRPr>
                <a:solidFill>
                  <a:schemeClr val="bg1"/>
                </a:solidFill>
              </a:defRPr>
            </a:lvl3pPr>
            <a:lvl4pPr marL="540000" indent="0" algn="ctr">
              <a:buNone/>
              <a:defRPr>
                <a:solidFill>
                  <a:schemeClr val="bg1"/>
                </a:solidFill>
              </a:defRPr>
            </a:lvl4pPr>
            <a:lvl5pPr marL="71852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lang="sv-SE" dirty="0"/>
              <a:t>Ikon</a:t>
            </a: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för att skriva text.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C8870F49-6C2B-47AB-92F3-55860B6125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8432" y="1203975"/>
            <a:ext cx="1872000" cy="3168000"/>
          </a:xfrm>
          <a:solidFill>
            <a:schemeClr val="accent3"/>
          </a:solidFill>
        </p:spPr>
        <p:txBody>
          <a:bodyPr lIns="180000" tIns="1080000" rIns="180000" bIns="18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180363" indent="0" algn="ctr">
              <a:buNone/>
              <a:defRPr>
                <a:solidFill>
                  <a:schemeClr val="bg1"/>
                </a:solidFill>
              </a:defRPr>
            </a:lvl2pPr>
            <a:lvl3pPr marL="358163" indent="0" algn="ctr">
              <a:buNone/>
              <a:defRPr>
                <a:solidFill>
                  <a:schemeClr val="bg1"/>
                </a:solidFill>
              </a:defRPr>
            </a:lvl3pPr>
            <a:lvl4pPr marL="540000" indent="0" algn="ctr">
              <a:buNone/>
              <a:defRPr>
                <a:solidFill>
                  <a:schemeClr val="bg1"/>
                </a:solidFill>
              </a:defRPr>
            </a:lvl4pPr>
            <a:lvl5pPr marL="71852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lang="sv-SE" dirty="0"/>
              <a:t>Ikon</a:t>
            </a: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för att skriva text.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7347E18E-A289-4121-B404-C62DD3239470}"/>
              </a:ext>
            </a:extLst>
          </p:cNvPr>
          <p:cNvSpPr txBox="1"/>
          <p:nvPr userDrawn="1"/>
        </p:nvSpPr>
        <p:spPr>
          <a:xfrm>
            <a:off x="0" y="-441553"/>
            <a:ext cx="91440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200" dirty="0"/>
              <a:t>För att byta färg på plattan: Klicka på den, välj Figurfyllning i menyn och välj färg från Fabeges palett (en mörk då texten är vit).</a:t>
            </a:r>
          </a:p>
        </p:txBody>
      </p:sp>
    </p:spTree>
    <p:extLst>
      <p:ext uri="{BB962C8B-B14F-4D97-AF65-F5344CB8AC3E}">
        <p14:creationId xmlns:p14="http://schemas.microsoft.com/office/powerpoint/2010/main" val="2532139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 och 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76BB07C3-F037-4E15-BCB8-2B73BAF27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76554"/>
            <a:ext cx="7919788" cy="58302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FDED0898-DC97-4C0A-8B56-2E52628BC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EE2DCE-A3BF-4080-A236-222601B9135B}" type="datetime1">
              <a:rPr lang="sv-SE" smtClean="0"/>
              <a:pPr/>
              <a:t>2022-12-12</a:t>
            </a:fld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F13DD13C-0A8E-4FB5-A1C4-8C37A412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(ändra/ta bort via menyflik Infoga och knappen Sidhuvud/sidfot)</a:t>
            </a:r>
            <a:endParaRPr lang="sv-SE" dirty="0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D8B76ADE-7910-4674-9A4F-5159AF2CB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F3339D6-AD17-45EE-8683-3FB3D38455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75706" y="3363838"/>
            <a:ext cx="6192588" cy="1008136"/>
          </a:xfrm>
          <a:noFill/>
        </p:spPr>
        <p:txBody>
          <a:bodyPr lIns="0" tIns="0" rIns="0" bIns="0" anchor="b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180363" indent="0" algn="ctr">
              <a:buNone/>
              <a:defRPr>
                <a:solidFill>
                  <a:schemeClr val="bg1"/>
                </a:solidFill>
              </a:defRPr>
            </a:lvl2pPr>
            <a:lvl3pPr marL="358163" indent="0" algn="ctr">
              <a:buNone/>
              <a:defRPr>
                <a:solidFill>
                  <a:schemeClr val="bg1"/>
                </a:solidFill>
              </a:defRPr>
            </a:lvl3pPr>
            <a:lvl4pPr marL="540000" indent="0" algn="ctr">
              <a:buNone/>
              <a:defRPr>
                <a:solidFill>
                  <a:schemeClr val="bg1"/>
                </a:solidFill>
              </a:defRPr>
            </a:lvl4pPr>
            <a:lvl5pPr marL="71852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lang="sv-SE" dirty="0"/>
              <a:t>Text här och placera gärna en ikon ovanför. </a:t>
            </a:r>
            <a:br>
              <a:rPr lang="sv-SE" dirty="0"/>
            </a:br>
            <a:r>
              <a:rPr lang="sv-SE" dirty="0"/>
              <a:t>Om du vill byta bakgrundsfärg. Högerklicka på bakgrunden, välj Formatera bakgrund. Välj fyllningsfärg från Fabeges palett (en mörk då texten är vit).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36A8088A-8B63-40DF-A302-14AA60EB21B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493126" y="4543425"/>
            <a:ext cx="396875" cy="249237"/>
          </a:xfrm>
          <a:custGeom>
            <a:avLst/>
            <a:gdLst>
              <a:gd name="T0" fmla="*/ 224 w 1072"/>
              <a:gd name="T1" fmla="*/ 560 h 667"/>
              <a:gd name="T2" fmla="*/ 117 w 1072"/>
              <a:gd name="T3" fmla="*/ 331 h 667"/>
              <a:gd name="T4" fmla="*/ 224 w 1072"/>
              <a:gd name="T5" fmla="*/ 107 h 667"/>
              <a:gd name="T6" fmla="*/ 330 w 1072"/>
              <a:gd name="T7" fmla="*/ 331 h 667"/>
              <a:gd name="T8" fmla="*/ 224 w 1072"/>
              <a:gd name="T9" fmla="*/ 560 h 667"/>
              <a:gd name="T10" fmla="*/ 448 w 1072"/>
              <a:gd name="T11" fmla="*/ 283 h 667"/>
              <a:gd name="T12" fmla="*/ 224 w 1072"/>
              <a:gd name="T13" fmla="*/ 0 h 667"/>
              <a:gd name="T14" fmla="*/ 0 w 1072"/>
              <a:gd name="T15" fmla="*/ 336 h 667"/>
              <a:gd name="T16" fmla="*/ 224 w 1072"/>
              <a:gd name="T17" fmla="*/ 667 h 667"/>
              <a:gd name="T18" fmla="*/ 448 w 1072"/>
              <a:gd name="T19" fmla="*/ 395 h 667"/>
              <a:gd name="T20" fmla="*/ 725 w 1072"/>
              <a:gd name="T21" fmla="*/ 395 h 667"/>
              <a:gd name="T22" fmla="*/ 725 w 1072"/>
              <a:gd name="T23" fmla="*/ 549 h 667"/>
              <a:gd name="T24" fmla="*/ 837 w 1072"/>
              <a:gd name="T25" fmla="*/ 549 h 667"/>
              <a:gd name="T26" fmla="*/ 837 w 1072"/>
              <a:gd name="T27" fmla="*/ 395 h 667"/>
              <a:gd name="T28" fmla="*/ 960 w 1072"/>
              <a:gd name="T29" fmla="*/ 395 h 667"/>
              <a:gd name="T30" fmla="*/ 960 w 1072"/>
              <a:gd name="T31" fmla="*/ 624 h 667"/>
              <a:gd name="T32" fmla="*/ 1072 w 1072"/>
              <a:gd name="T33" fmla="*/ 624 h 667"/>
              <a:gd name="T34" fmla="*/ 1072 w 1072"/>
              <a:gd name="T35" fmla="*/ 283 h 667"/>
              <a:gd name="T36" fmla="*/ 448 w 1072"/>
              <a:gd name="T37" fmla="*/ 283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72" h="667">
                <a:moveTo>
                  <a:pt x="224" y="560"/>
                </a:moveTo>
                <a:cubicBezTo>
                  <a:pt x="138" y="560"/>
                  <a:pt x="117" y="395"/>
                  <a:pt x="117" y="331"/>
                </a:cubicBezTo>
                <a:cubicBezTo>
                  <a:pt x="117" y="267"/>
                  <a:pt x="138" y="107"/>
                  <a:pt x="224" y="107"/>
                </a:cubicBezTo>
                <a:cubicBezTo>
                  <a:pt x="309" y="107"/>
                  <a:pt x="330" y="267"/>
                  <a:pt x="330" y="331"/>
                </a:cubicBezTo>
                <a:cubicBezTo>
                  <a:pt x="330" y="395"/>
                  <a:pt x="309" y="560"/>
                  <a:pt x="224" y="560"/>
                </a:cubicBezTo>
                <a:moveTo>
                  <a:pt x="448" y="283"/>
                </a:moveTo>
                <a:cubicBezTo>
                  <a:pt x="432" y="149"/>
                  <a:pt x="373" y="0"/>
                  <a:pt x="224" y="0"/>
                </a:cubicBezTo>
                <a:cubicBezTo>
                  <a:pt x="53" y="0"/>
                  <a:pt x="0" y="197"/>
                  <a:pt x="0" y="336"/>
                </a:cubicBezTo>
                <a:cubicBezTo>
                  <a:pt x="0" y="469"/>
                  <a:pt x="58" y="667"/>
                  <a:pt x="224" y="667"/>
                </a:cubicBezTo>
                <a:cubicBezTo>
                  <a:pt x="368" y="667"/>
                  <a:pt x="432" y="523"/>
                  <a:pt x="448" y="395"/>
                </a:cubicBezTo>
                <a:cubicBezTo>
                  <a:pt x="725" y="395"/>
                  <a:pt x="725" y="395"/>
                  <a:pt x="725" y="395"/>
                </a:cubicBezTo>
                <a:cubicBezTo>
                  <a:pt x="725" y="549"/>
                  <a:pt x="725" y="549"/>
                  <a:pt x="725" y="549"/>
                </a:cubicBezTo>
                <a:cubicBezTo>
                  <a:pt x="837" y="549"/>
                  <a:pt x="837" y="549"/>
                  <a:pt x="837" y="549"/>
                </a:cubicBezTo>
                <a:cubicBezTo>
                  <a:pt x="837" y="395"/>
                  <a:pt x="837" y="395"/>
                  <a:pt x="837" y="395"/>
                </a:cubicBezTo>
                <a:cubicBezTo>
                  <a:pt x="960" y="395"/>
                  <a:pt x="960" y="395"/>
                  <a:pt x="960" y="395"/>
                </a:cubicBezTo>
                <a:cubicBezTo>
                  <a:pt x="960" y="624"/>
                  <a:pt x="960" y="624"/>
                  <a:pt x="960" y="624"/>
                </a:cubicBezTo>
                <a:cubicBezTo>
                  <a:pt x="1072" y="624"/>
                  <a:pt x="1072" y="624"/>
                  <a:pt x="1072" y="624"/>
                </a:cubicBezTo>
                <a:cubicBezTo>
                  <a:pt x="1072" y="283"/>
                  <a:pt x="1072" y="283"/>
                  <a:pt x="1072" y="283"/>
                </a:cubicBezTo>
                <a:lnTo>
                  <a:pt x="448" y="283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5319C82-FEA4-41A8-A5A1-5D4C23BF4327}"/>
              </a:ext>
            </a:extLst>
          </p:cNvPr>
          <p:cNvSpPr txBox="1"/>
          <p:nvPr userDrawn="1"/>
        </p:nvSpPr>
        <p:spPr>
          <a:xfrm>
            <a:off x="0" y="-441553"/>
            <a:ext cx="91440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200" dirty="0"/>
              <a:t>Om du vill byta bakgrundsfärg, högerklicka och välj Formatera bakgrund. Välj en mörk färg från paletten.</a:t>
            </a:r>
          </a:p>
        </p:txBody>
      </p:sp>
    </p:spTree>
    <p:extLst>
      <p:ext uri="{BB962C8B-B14F-4D97-AF65-F5344CB8AC3E}">
        <p14:creationId xmlns:p14="http://schemas.microsoft.com/office/powerpoint/2010/main" val="115275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ä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1D473155-F5D0-47FA-BCD6-30577C436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476554"/>
            <a:ext cx="4319836" cy="58302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672000" cy="5143500"/>
          </a:xfrm>
          <a:solidFill>
            <a:schemeClr val="bg2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4"/>
          </p:nvPr>
        </p:nvSpPr>
        <p:spPr>
          <a:xfrm>
            <a:off x="4139952" y="1203325"/>
            <a:ext cx="4319836" cy="31686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datum 10">
            <a:extLst>
              <a:ext uri="{FF2B5EF4-FFF2-40B4-BE49-F238E27FC236}">
                <a16:creationId xmlns:a16="http://schemas.microsoft.com/office/drawing/2014/main" id="{152970F5-CAD3-450E-BC8D-0B71CA64B42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8F9DC99-B468-4E95-BD33-1154D163F89C}" type="datetime1">
              <a:rPr lang="sv-SE" smtClean="0"/>
              <a:t>2022-12-12</a:t>
            </a:fld>
            <a:endParaRPr lang="sv-SE" dirty="0"/>
          </a:p>
        </p:txBody>
      </p:sp>
      <p:sp>
        <p:nvSpPr>
          <p:cNvPr id="12" name="Platshållare för sidfot 11">
            <a:extLst>
              <a:ext uri="{FF2B5EF4-FFF2-40B4-BE49-F238E27FC236}">
                <a16:creationId xmlns:a16="http://schemas.microsoft.com/office/drawing/2014/main" id="{2C37E161-F08F-4457-AFBC-52E12AE684F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03F1F5B7-B788-4EC4-8FDB-E86C71DC24D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60169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0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40000" y="476554"/>
            <a:ext cx="6192588" cy="5830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40000" y="1203325"/>
            <a:ext cx="6192588" cy="3168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6</a:t>
            </a:r>
          </a:p>
          <a:p>
            <a:pPr lvl="6"/>
            <a:r>
              <a:rPr lang="sv-SE" dirty="0"/>
              <a:t>7</a:t>
            </a:r>
          </a:p>
          <a:p>
            <a:pPr lvl="7"/>
            <a:r>
              <a:rPr lang="sv-SE" dirty="0"/>
              <a:t>8</a:t>
            </a:r>
          </a:p>
          <a:p>
            <a:pPr lvl="8"/>
            <a:r>
              <a:rPr lang="sv-SE" dirty="0"/>
              <a:t>9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906218" y="4650110"/>
            <a:ext cx="2880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sv-SE" sz="7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38163" y="4650110"/>
            <a:ext cx="288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sv-SE" sz="700" smtClean="0">
                <a:solidFill>
                  <a:schemeClr val="accent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E62B00B-6D45-48A5-BEA3-24B230980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51538" y="4650110"/>
            <a:ext cx="576000" cy="10772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accent1"/>
                </a:solidFill>
              </a:defRPr>
            </a:lvl1pPr>
          </a:lstStyle>
          <a:p>
            <a:fld id="{2F53974B-6059-416E-A8DE-CFF6540BF174}" type="datetime1">
              <a:rPr lang="sv-SE" smtClean="0"/>
              <a:t>2022-12-12</a:t>
            </a:fld>
            <a:endParaRPr lang="sv-SE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D491178E-C5A9-477F-B612-359D063C4A86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330" y="4541808"/>
            <a:ext cx="396000" cy="2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5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842" r:id="rId3"/>
    <p:sldLayoutId id="2147483650" r:id="rId4"/>
    <p:sldLayoutId id="2147483827" r:id="rId5"/>
    <p:sldLayoutId id="2147483652" r:id="rId6"/>
    <p:sldLayoutId id="2147483835" r:id="rId7"/>
    <p:sldLayoutId id="2147483836" r:id="rId8"/>
    <p:sldLayoutId id="2147483659" r:id="rId9"/>
    <p:sldLayoutId id="2147483756" r:id="rId10"/>
    <p:sldLayoutId id="2147483660" r:id="rId11"/>
    <p:sldLayoutId id="2147483664" r:id="rId12"/>
    <p:sldLayoutId id="2147483710" r:id="rId13"/>
    <p:sldLayoutId id="2147483794" r:id="rId14"/>
    <p:sldLayoutId id="2147483840" r:id="rId15"/>
    <p:sldLayoutId id="2147483841" r:id="rId16"/>
    <p:sldLayoutId id="2147483762" r:id="rId17"/>
    <p:sldLayoutId id="2147483758" r:id="rId18"/>
    <p:sldLayoutId id="2147483757" r:id="rId19"/>
    <p:sldLayoutId id="2147483809" r:id="rId20"/>
    <p:sldLayoutId id="2147483810" r:id="rId21"/>
    <p:sldLayoutId id="2147483834" r:id="rId22"/>
    <p:sldLayoutId id="2147483807" r:id="rId23"/>
    <p:sldLayoutId id="2147483808" r:id="rId24"/>
    <p:sldLayoutId id="2147483838" r:id="rId25"/>
    <p:sldLayoutId id="2147483839" r:id="rId26"/>
    <p:sldLayoutId id="2147483811" r:id="rId27"/>
    <p:sldLayoutId id="2147483799" r:id="rId28"/>
    <p:sldLayoutId id="2147483843" r:id="rId29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200" b="1" kern="1200" cap="none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70000"/>
        <a:buFont typeface="Wingdings" panose="05000000000000000000" pitchFamily="2" charset="2"/>
        <a:buChar char=""/>
        <a:defRPr sz="1600" kern="1200" spc="-50" baseline="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18000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538163" indent="-18000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-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-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898525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-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spcBef>
          <a:spcPct val="20000"/>
        </a:spcBef>
        <a:buFont typeface="Arial" panose="020B0604020202020204" pitchFamily="34" charset="0"/>
        <a:buChar char="-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260000" indent="-180000" algn="l" defTabSz="914400" rtl="0" eaLnBrk="1" latinLnBrk="0" hangingPunct="1">
        <a:spcBef>
          <a:spcPct val="20000"/>
        </a:spcBef>
        <a:buFont typeface="Arial" panose="020B0604020202020204" pitchFamily="34" charset="0"/>
        <a:buChar char="-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1440000" indent="-180000" algn="l" defTabSz="914400" rtl="0" eaLnBrk="1" latinLnBrk="0" hangingPunct="1">
        <a:spcBef>
          <a:spcPct val="20000"/>
        </a:spcBef>
        <a:buFont typeface="Arial" panose="020B0604020202020204" pitchFamily="34" charset="0"/>
        <a:buChar char="-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1620000" indent="-180000" algn="l" defTabSz="914400" rtl="0" eaLnBrk="1" latinLnBrk="0" hangingPunct="1">
        <a:spcBef>
          <a:spcPct val="20000"/>
        </a:spcBef>
        <a:buFont typeface="Arial" panose="020B0604020202020204" pitchFamily="34" charset="0"/>
        <a:buChar char="-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602" userDrawn="1">
          <p15:clr>
            <a:srgbClr val="F26B43"/>
          </p15:clr>
        </p15:guide>
        <p15:guide id="2" orient="horz" pos="3008" userDrawn="1">
          <p15:clr>
            <a:srgbClr val="F26B43"/>
          </p15:clr>
        </p15:guide>
        <p15:guide id="3" pos="5329" userDrawn="1">
          <p15:clr>
            <a:srgbClr val="F26B43"/>
          </p15:clr>
        </p15:guide>
        <p15:guide id="4" orient="horz" pos="2754" userDrawn="1">
          <p15:clr>
            <a:srgbClr val="F26B43"/>
          </p15:clr>
        </p15:guide>
        <p15:guide id="5" pos="340" userDrawn="1">
          <p15:clr>
            <a:srgbClr val="F26B43"/>
          </p15:clr>
        </p15:guide>
        <p15:guide id="6" orient="horz" pos="295" userDrawn="1">
          <p15:clr>
            <a:srgbClr val="F26B43"/>
          </p15:clr>
        </p15:guide>
        <p15:guide id="7" orient="horz" pos="758" userDrawn="1">
          <p15:clr>
            <a:srgbClr val="F26B43"/>
          </p15:clr>
        </p15:guide>
        <p15:guide id="8" pos="4241" userDrawn="1">
          <p15:clr>
            <a:srgbClr val="F26B43"/>
          </p15:clr>
        </p15:guide>
        <p15:guide id="10" pos="278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40000" y="476554"/>
            <a:ext cx="6192588" cy="5830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40000" y="1203325"/>
            <a:ext cx="6192588" cy="3168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6</a:t>
            </a:r>
          </a:p>
          <a:p>
            <a:pPr lvl="6"/>
            <a:r>
              <a:rPr lang="sv-SE" dirty="0"/>
              <a:t>7</a:t>
            </a:r>
          </a:p>
          <a:p>
            <a:pPr lvl="7"/>
            <a:r>
              <a:rPr lang="sv-SE" dirty="0"/>
              <a:t>8</a:t>
            </a:r>
          </a:p>
          <a:p>
            <a:pPr lvl="8"/>
            <a:r>
              <a:rPr lang="sv-SE" dirty="0"/>
              <a:t>9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906218" y="4866134"/>
            <a:ext cx="288000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sv-SE" sz="7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38163" y="4866134"/>
            <a:ext cx="288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sv-SE" sz="700" smtClean="0">
                <a:solidFill>
                  <a:schemeClr val="accent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E62B00B-6D45-48A5-BEA3-24B230980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51538" y="4866134"/>
            <a:ext cx="576000" cy="10772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accent1"/>
                </a:solidFill>
              </a:defRPr>
            </a:lvl1pPr>
          </a:lstStyle>
          <a:p>
            <a:fld id="{5AD01786-DBBF-4867-BB49-65E7EB421D69}" type="datetime1">
              <a:rPr lang="sv-SE" smtClean="0"/>
              <a:t>2022-12-12</a:t>
            </a:fld>
            <a:endParaRPr lang="sv-SE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D491178E-C5A9-477F-B612-359D063C4A8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330" y="4541808"/>
            <a:ext cx="396000" cy="2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7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13" r:id="rId2"/>
    <p:sldLayoutId id="2147483814" r:id="rId3"/>
    <p:sldLayoutId id="2147483816" r:id="rId4"/>
    <p:sldLayoutId id="2147483817" r:id="rId5"/>
    <p:sldLayoutId id="2147483818" r:id="rId6"/>
    <p:sldLayoutId id="2147483820" r:id="rId7"/>
    <p:sldLayoutId id="2147483826" r:id="rId8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200" b="1" kern="1200" cap="none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70000"/>
        <a:buFont typeface="Wingdings" panose="05000000000000000000" pitchFamily="2" charset="2"/>
        <a:buChar char=""/>
        <a:defRPr sz="1600" kern="1200" spc="-50" baseline="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18000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538163" indent="-18000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-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-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898525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-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spcBef>
          <a:spcPct val="20000"/>
        </a:spcBef>
        <a:buFont typeface="Arial" panose="020B0604020202020204" pitchFamily="34" charset="0"/>
        <a:buChar char="-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260000" indent="-180000" algn="l" defTabSz="914400" rtl="0" eaLnBrk="1" latinLnBrk="0" hangingPunct="1">
        <a:spcBef>
          <a:spcPct val="20000"/>
        </a:spcBef>
        <a:buFont typeface="Arial" panose="020B0604020202020204" pitchFamily="34" charset="0"/>
        <a:buChar char="-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1440000" indent="-180000" algn="l" defTabSz="914400" rtl="0" eaLnBrk="1" latinLnBrk="0" hangingPunct="1">
        <a:spcBef>
          <a:spcPct val="20000"/>
        </a:spcBef>
        <a:buFont typeface="Arial" panose="020B0604020202020204" pitchFamily="34" charset="0"/>
        <a:buChar char="-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1620000" indent="-180000" algn="l" defTabSz="914400" rtl="0" eaLnBrk="1" latinLnBrk="0" hangingPunct="1">
        <a:spcBef>
          <a:spcPct val="20000"/>
        </a:spcBef>
        <a:buFont typeface="Arial" panose="020B0604020202020204" pitchFamily="34" charset="0"/>
        <a:buChar char="-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600">
          <p15:clr>
            <a:srgbClr val="F26B43"/>
          </p15:clr>
        </p15:guide>
        <p15:guide id="2" orient="horz" pos="3008">
          <p15:clr>
            <a:srgbClr val="F26B43"/>
          </p15:clr>
        </p15:guide>
        <p15:guide id="3" pos="5328">
          <p15:clr>
            <a:srgbClr val="F26B43"/>
          </p15:clr>
        </p15:guide>
        <p15:guide id="4" orient="horz" pos="2752">
          <p15:clr>
            <a:srgbClr val="F26B43"/>
          </p15:clr>
        </p15:guide>
        <p15:guide id="5" pos="344">
          <p15:clr>
            <a:srgbClr val="F26B43"/>
          </p15:clr>
        </p15:guide>
        <p15:guide id="6" orient="horz" pos="760">
          <p15:clr>
            <a:srgbClr val="F26B43"/>
          </p15:clr>
        </p15:guide>
        <p15:guide id="7" pos="4240">
          <p15:clr>
            <a:srgbClr val="F26B43"/>
          </p15:clr>
        </p15:guide>
        <p15:guide id="9" pos="279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40000" y="476554"/>
            <a:ext cx="6192588" cy="5830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40000" y="1203325"/>
            <a:ext cx="6192588" cy="3168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6</a:t>
            </a:r>
          </a:p>
          <a:p>
            <a:pPr lvl="6"/>
            <a:r>
              <a:rPr lang="sv-SE" dirty="0"/>
              <a:t>7</a:t>
            </a:r>
          </a:p>
          <a:p>
            <a:pPr lvl="7"/>
            <a:r>
              <a:rPr lang="sv-SE" dirty="0"/>
              <a:t>8</a:t>
            </a:r>
          </a:p>
          <a:p>
            <a:pPr lvl="8"/>
            <a:r>
              <a:rPr lang="sv-SE" dirty="0"/>
              <a:t>9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906218" y="4650110"/>
            <a:ext cx="2880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sv-SE" sz="7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Sidfot (ändra/ta bort via menyflik Infoga och knappen Sidhuvud/sidfot)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38163" y="4650110"/>
            <a:ext cx="288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sv-SE" sz="700" smtClean="0">
                <a:solidFill>
                  <a:schemeClr val="accent1"/>
                </a:solidFill>
              </a:defRPr>
            </a:lvl1pPr>
          </a:lstStyle>
          <a:p>
            <a:fld id="{63AFC806-B158-48DE-84BE-588235BC42F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E62B00B-6D45-48A5-BEA3-24B230980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51538" y="4650110"/>
            <a:ext cx="576000" cy="10772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accent1"/>
                </a:solidFill>
              </a:defRPr>
            </a:lvl1pPr>
          </a:lstStyle>
          <a:p>
            <a:fld id="{2F53974B-6059-416E-A8DE-CFF6540BF174}" type="datetime1">
              <a:rPr lang="sv-SE" smtClean="0"/>
              <a:t>2022-12-12</a:t>
            </a:fld>
            <a:endParaRPr lang="sv-SE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D491178E-C5A9-477F-B612-359D063C4A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330" y="4541808"/>
            <a:ext cx="396000" cy="2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1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3" r:id="rId2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200" b="1" kern="1200" cap="none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70000"/>
        <a:buFont typeface="Wingdings" panose="05000000000000000000" pitchFamily="2" charset="2"/>
        <a:buChar char=""/>
        <a:defRPr sz="1600" kern="1200" spc="-50" baseline="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18000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538163" indent="-18000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-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-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898525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-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spcBef>
          <a:spcPct val="20000"/>
        </a:spcBef>
        <a:buFont typeface="Arial" panose="020B0604020202020204" pitchFamily="34" charset="0"/>
        <a:buChar char="-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260000" indent="-180000" algn="l" defTabSz="914400" rtl="0" eaLnBrk="1" latinLnBrk="0" hangingPunct="1">
        <a:spcBef>
          <a:spcPct val="20000"/>
        </a:spcBef>
        <a:buFont typeface="Arial" panose="020B0604020202020204" pitchFamily="34" charset="0"/>
        <a:buChar char="-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1440000" indent="-180000" algn="l" defTabSz="914400" rtl="0" eaLnBrk="1" latinLnBrk="0" hangingPunct="1">
        <a:spcBef>
          <a:spcPct val="20000"/>
        </a:spcBef>
        <a:buFont typeface="Arial" panose="020B0604020202020204" pitchFamily="34" charset="0"/>
        <a:buChar char="-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1620000" indent="-180000" algn="l" defTabSz="914400" rtl="0" eaLnBrk="1" latinLnBrk="0" hangingPunct="1">
        <a:spcBef>
          <a:spcPct val="20000"/>
        </a:spcBef>
        <a:buFont typeface="Arial" panose="020B0604020202020204" pitchFamily="34" charset="0"/>
        <a:buChar char="-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602">
          <p15:clr>
            <a:srgbClr val="F26B43"/>
          </p15:clr>
        </p15:guide>
        <p15:guide id="2" orient="horz" pos="3008">
          <p15:clr>
            <a:srgbClr val="F26B43"/>
          </p15:clr>
        </p15:guide>
        <p15:guide id="3" pos="5329">
          <p15:clr>
            <a:srgbClr val="F26B43"/>
          </p15:clr>
        </p15:guide>
        <p15:guide id="4" orient="horz" pos="2754">
          <p15:clr>
            <a:srgbClr val="F26B43"/>
          </p15:clr>
        </p15:guide>
        <p15:guide id="5" pos="340">
          <p15:clr>
            <a:srgbClr val="F26B43"/>
          </p15:clr>
        </p15:guide>
        <p15:guide id="6" orient="horz" pos="295">
          <p15:clr>
            <a:srgbClr val="F26B43"/>
          </p15:clr>
        </p15:guide>
        <p15:guide id="7" orient="horz" pos="758">
          <p15:clr>
            <a:srgbClr val="F26B43"/>
          </p15:clr>
        </p15:guide>
        <p15:guide id="8" pos="4241">
          <p15:clr>
            <a:srgbClr val="F26B43"/>
          </p15:clr>
        </p15:guide>
        <p15:guide id="10" pos="278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8DC25B-CD3A-444C-24A5-85C34B5A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Flemingsberg-SoMe-220627 (1)">
            <a:hlinkClick r:id="" action="ppaction://media"/>
            <a:extLst>
              <a:ext uri="{FF2B5EF4-FFF2-40B4-BE49-F238E27FC236}">
                <a16:creationId xmlns:a16="http://schemas.microsoft.com/office/drawing/2014/main" id="{FCD10749-8D07-13A1-3E7B-C722C2F481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862012"/>
            <a:ext cx="9180512" cy="918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ADCE4A88-62B4-ED4F-B86E-E6C79C7613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527D6D66-3E92-F4B0-AF18-31055B753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220322 - FABE1813-flemingsberg-film-.mp4" descr="220322 - FABE1813-flemingsberg-film-.mp4">
            <a:hlinkClick r:id="" action="ppaction://media"/>
            <a:extLst>
              <a:ext uri="{FF2B5EF4-FFF2-40B4-BE49-F238E27FC236}">
                <a16:creationId xmlns:a16="http://schemas.microsoft.com/office/drawing/2014/main" id="{73EA9FB0-40A7-BE82-B2C3-688B1EAF94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kmärke 1" time="1999.9975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9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8DC25B-CD3A-444C-24A5-85C34B5A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bild 3">
            <a:extLst>
              <a:ext uri="{FF2B5EF4-FFF2-40B4-BE49-F238E27FC236}">
                <a16:creationId xmlns:a16="http://schemas.microsoft.com/office/drawing/2014/main" id="{385921FA-2A85-4ABA-7AD6-91CCD64BE1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71111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8DC25B-CD3A-444C-24A5-85C34B5A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bild 3">
            <a:extLst>
              <a:ext uri="{FF2B5EF4-FFF2-40B4-BE49-F238E27FC236}">
                <a16:creationId xmlns:a16="http://schemas.microsoft.com/office/drawing/2014/main" id="{564A478C-22AF-EC68-8C34-06BA36D6D5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7609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8DC25B-CD3A-444C-24A5-85C34B5A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bild 3">
            <a:extLst>
              <a:ext uri="{FF2B5EF4-FFF2-40B4-BE49-F238E27FC236}">
                <a16:creationId xmlns:a16="http://schemas.microsoft.com/office/drawing/2014/main" id="{564A478C-22AF-EC68-8C34-06BA36D6D5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39809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8DC25B-CD3A-444C-24A5-85C34B5A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bild 3">
            <a:extLst>
              <a:ext uri="{FF2B5EF4-FFF2-40B4-BE49-F238E27FC236}">
                <a16:creationId xmlns:a16="http://schemas.microsoft.com/office/drawing/2014/main" id="{385921FA-2A85-4ABA-7AD6-91CCD64BE1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97096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Fabege">
  <a:themeElements>
    <a:clrScheme name="Fabege ny 20210416">
      <a:dk1>
        <a:sysClr val="windowText" lastClr="000000"/>
      </a:dk1>
      <a:lt1>
        <a:sysClr val="window" lastClr="FFFFFF"/>
      </a:lt1>
      <a:dk2>
        <a:srgbClr val="404040"/>
      </a:dk2>
      <a:lt2>
        <a:srgbClr val="E6E6DC"/>
      </a:lt2>
      <a:accent1>
        <a:srgbClr val="6E1E82"/>
      </a:accent1>
      <a:accent2>
        <a:srgbClr val="D2B4D2"/>
      </a:accent2>
      <a:accent3>
        <a:srgbClr val="004650"/>
      </a:accent3>
      <a:accent4>
        <a:srgbClr val="A0BEA0"/>
      </a:accent4>
      <a:accent5>
        <a:srgbClr val="1E3250"/>
      </a:accent5>
      <a:accent6>
        <a:srgbClr val="BEC8D2"/>
      </a:accent6>
      <a:hlink>
        <a:srgbClr val="5F5F5F"/>
      </a:hlink>
      <a:folHlink>
        <a:srgbClr val="919191"/>
      </a:folHlink>
    </a:clrScheme>
    <a:fontScheme name="Fabe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1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100" dirty="0" smtClean="0"/>
        </a:defPPr>
      </a:lstStyle>
    </a:txDef>
  </a:objectDefaults>
  <a:extraClrSchemeLst/>
  <a:custClrLst>
    <a:custClr name="Fabege Grön">
      <a:srgbClr val="3C5A3C"/>
    </a:custClr>
    <a:custClr name="Fabege Aubergine">
      <a:srgbClr val="280046"/>
    </a:custClr>
    <a:custClr name="Fabege Petrol">
      <a:srgbClr val="5A7878"/>
    </a:custClr>
    <a:custClr name="Fabege Gul">
      <a:srgbClr val="FAF0B4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Fabege 90 Svart">
      <a:srgbClr val="1A1A1A"/>
    </a:custClr>
    <a:custClr name="Fabege 75 Svart">
      <a:srgbClr val="404040"/>
    </a:custClr>
    <a:custClr name="Fabege 50 Svart">
      <a:srgbClr val="7F7F7F"/>
    </a:custClr>
    <a:custClr name="Fabege 25 Svart">
      <a:srgbClr val="BFBFBF"/>
    </a:custClr>
    <a:custClr name="Fabege 10 Svart">
      <a:srgbClr val="E5E5E5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1 Fabege.potx" id="{F17714BB-3AE4-48BF-A0D7-AE1B6EEAEBC4}" vid="{375B7FB1-EEA0-402D-B0DA-9D22A1F45C93}"/>
    </a:ext>
  </a:extLst>
</a:theme>
</file>

<file path=ppt/theme/theme2.xml><?xml version="1.0" encoding="utf-8"?>
<a:theme xmlns:a="http://schemas.openxmlformats.org/drawingml/2006/main" name="Fabege Bildlayouter">
  <a:themeElements>
    <a:clrScheme name="Fabege">
      <a:dk1>
        <a:sysClr val="windowText" lastClr="000000"/>
      </a:dk1>
      <a:lt1>
        <a:sysClr val="window" lastClr="FFFFFF"/>
      </a:lt1>
      <a:dk2>
        <a:srgbClr val="5A5A5A"/>
      </a:dk2>
      <a:lt2>
        <a:srgbClr val="E6E1DC"/>
      </a:lt2>
      <a:accent1>
        <a:srgbClr val="6E1E82"/>
      </a:accent1>
      <a:accent2>
        <a:srgbClr val="E63C9B"/>
      </a:accent2>
      <a:accent3>
        <a:srgbClr val="96DC37"/>
      </a:accent3>
      <a:accent4>
        <a:srgbClr val="509E2F"/>
      </a:accent4>
      <a:accent5>
        <a:srgbClr val="FA961E"/>
      </a:accent5>
      <a:accent6>
        <a:srgbClr val="083267"/>
      </a:accent6>
      <a:hlink>
        <a:srgbClr val="5F5F5F"/>
      </a:hlink>
      <a:folHlink>
        <a:srgbClr val="B2B2B2"/>
      </a:folHlink>
    </a:clrScheme>
    <a:fontScheme name="Fabe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1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1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 Fabege.potx" id="{F17714BB-3AE4-48BF-A0D7-AE1B6EEAEBC4}" vid="{AA7D6822-3ACC-45C7-8C5B-204F1C24F404}"/>
    </a:ext>
  </a:extLst>
</a:theme>
</file>

<file path=ppt/theme/theme3.xml><?xml version="1.0" encoding="utf-8"?>
<a:theme xmlns:a="http://schemas.openxmlformats.org/drawingml/2006/main" name="Fabege Stadsdelar">
  <a:themeElements>
    <a:clrScheme name="Fabege ny 20210416">
      <a:dk1>
        <a:sysClr val="windowText" lastClr="000000"/>
      </a:dk1>
      <a:lt1>
        <a:sysClr val="window" lastClr="FFFFFF"/>
      </a:lt1>
      <a:dk2>
        <a:srgbClr val="404040"/>
      </a:dk2>
      <a:lt2>
        <a:srgbClr val="E6E6DC"/>
      </a:lt2>
      <a:accent1>
        <a:srgbClr val="6E1E82"/>
      </a:accent1>
      <a:accent2>
        <a:srgbClr val="D2B4D2"/>
      </a:accent2>
      <a:accent3>
        <a:srgbClr val="004650"/>
      </a:accent3>
      <a:accent4>
        <a:srgbClr val="A0BEA0"/>
      </a:accent4>
      <a:accent5>
        <a:srgbClr val="1E3250"/>
      </a:accent5>
      <a:accent6>
        <a:srgbClr val="BEC8D2"/>
      </a:accent6>
      <a:hlink>
        <a:srgbClr val="5F5F5F"/>
      </a:hlink>
      <a:folHlink>
        <a:srgbClr val="919191"/>
      </a:folHlink>
    </a:clrScheme>
    <a:fontScheme name="Fabe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1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100" dirty="0" smtClean="0"/>
        </a:defPPr>
      </a:lstStyle>
    </a:txDef>
  </a:objectDefaults>
  <a:extraClrSchemeLst/>
  <a:custClrLst>
    <a:custClr name="Fabege Grön">
      <a:srgbClr val="3C5A3C"/>
    </a:custClr>
    <a:custClr name="Fabege Aubergine">
      <a:srgbClr val="280046"/>
    </a:custClr>
    <a:custClr name="Fabege Petrol">
      <a:srgbClr val="5A7878"/>
    </a:custClr>
    <a:custClr name="Fabege Gul">
      <a:srgbClr val="FAF0B4"/>
    </a:custClr>
    <a:custClr name="Fabege Beige">
      <a:srgbClr val="E6E6DC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Fabege 90 Svart">
      <a:srgbClr val="1A1A1A"/>
    </a:custClr>
    <a:custClr name="Fabege 75 Svart">
      <a:srgbClr val="404040"/>
    </a:custClr>
    <a:custClr name="Fabege 50 Svart">
      <a:srgbClr val="7F7F7F"/>
    </a:custClr>
    <a:custClr name="Fabege 25 Svart">
      <a:srgbClr val="BFBFBF"/>
    </a:custClr>
    <a:custClr name="Fabege 10 Svart">
      <a:srgbClr val="E5E5E5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1 Fabege.potx" id="{F17714BB-3AE4-48BF-A0D7-AE1B6EEAEBC4}" vid="{1A11B90D-7C6D-4CAD-819A-93E43B2E88E1}"/>
    </a:ext>
  </a:extLst>
</a:theme>
</file>

<file path=ppt/theme/theme4.xml><?xml version="1.0" encoding="utf-8"?>
<a:theme xmlns:a="http://schemas.openxmlformats.org/drawingml/2006/main" name="Office-tema">
  <a:themeElements>
    <a:clrScheme name="Fabege">
      <a:dk1>
        <a:sysClr val="windowText" lastClr="000000"/>
      </a:dk1>
      <a:lt1>
        <a:sysClr val="window" lastClr="FFFFFF"/>
      </a:lt1>
      <a:dk2>
        <a:srgbClr val="1F497D"/>
      </a:dk2>
      <a:lt2>
        <a:srgbClr val="E6E1DC"/>
      </a:lt2>
      <a:accent1>
        <a:srgbClr val="6E1E82"/>
      </a:accent1>
      <a:accent2>
        <a:srgbClr val="E63C9B"/>
      </a:accent2>
      <a:accent3>
        <a:srgbClr val="96DC37"/>
      </a:accent3>
      <a:accent4>
        <a:srgbClr val="FA961E"/>
      </a:accent4>
      <a:accent5>
        <a:srgbClr val="858278"/>
      </a:accent5>
      <a:accent6>
        <a:srgbClr val="E6E1DC"/>
      </a:accent6>
      <a:hlink>
        <a:srgbClr val="0000FF"/>
      </a:hlink>
      <a:folHlink>
        <a:srgbClr val="800080"/>
      </a:folHlink>
    </a:clrScheme>
    <a:fontScheme name="Fabe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ema">
  <a:themeElements>
    <a:clrScheme name="Fabege">
      <a:dk1>
        <a:sysClr val="windowText" lastClr="000000"/>
      </a:dk1>
      <a:lt1>
        <a:sysClr val="window" lastClr="FFFFFF"/>
      </a:lt1>
      <a:dk2>
        <a:srgbClr val="5A5A5A"/>
      </a:dk2>
      <a:lt2>
        <a:srgbClr val="E6E1DC"/>
      </a:lt2>
      <a:accent1>
        <a:srgbClr val="6E1E82"/>
      </a:accent1>
      <a:accent2>
        <a:srgbClr val="E63C9B"/>
      </a:accent2>
      <a:accent3>
        <a:srgbClr val="96DC37"/>
      </a:accent3>
      <a:accent4>
        <a:srgbClr val="509E2F"/>
      </a:accent4>
      <a:accent5>
        <a:srgbClr val="FA961E"/>
      </a:accent5>
      <a:accent6>
        <a:srgbClr val="083267"/>
      </a:accent6>
      <a:hlink>
        <a:srgbClr val="5F5F5F"/>
      </a:hlink>
      <a:folHlink>
        <a:srgbClr val="B2B2B2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 Fabege</Template>
  <TotalTime>6126</TotalTime>
  <Words>80</Words>
  <Application>Microsoft Office PowerPoint</Application>
  <PresentationFormat>Bildspel på skärmen (16:9)</PresentationFormat>
  <Paragraphs>8</Paragraphs>
  <Slides>6</Slides>
  <Notes>1</Notes>
  <HiddenSlides>0</HiddenSlides>
  <MMClips>2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6</vt:i4>
      </vt:variant>
    </vt:vector>
  </HeadingPairs>
  <TitlesOfParts>
    <vt:vector size="12" baseType="lpstr">
      <vt:lpstr>Arial</vt:lpstr>
      <vt:lpstr>Arial Black</vt:lpstr>
      <vt:lpstr>Wingdings</vt:lpstr>
      <vt:lpstr>Fabege</vt:lpstr>
      <vt:lpstr>Fabege Bildlayouter</vt:lpstr>
      <vt:lpstr>Fabege Stadsdelar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Användarinstruktion och tips</dc:title>
  <dc:creator>Elisabet Olin</dc:creator>
  <cp:lastModifiedBy>Meltem Bilgen Harttio</cp:lastModifiedBy>
  <cp:revision>100</cp:revision>
  <dcterms:created xsi:type="dcterms:W3CDTF">2021-05-04T14:21:43Z</dcterms:created>
  <dcterms:modified xsi:type="dcterms:W3CDTF">2022-12-12T13:32:33Z</dcterms:modified>
</cp:coreProperties>
</file>